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3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8" r:id="rId24"/>
    <p:sldId id="285" r:id="rId25"/>
    <p:sldId id="279" r:id="rId26"/>
    <p:sldId id="280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4.png"/><Relationship Id="rId7" Type="http://schemas.openxmlformats.org/officeDocument/2006/relationships/image" Target="../media/image6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4.png"/><Relationship Id="rId7" Type="http://schemas.openxmlformats.org/officeDocument/2006/relationships/image" Target="../media/image6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44B548-ED01-4A72-918E-6A38B01695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C76EB7FF-2AB7-42E0-931D-00A3A1F695AB}">
      <dgm:prSet/>
      <dgm:spPr/>
      <dgm:t>
        <a:bodyPr/>
        <a:lstStyle/>
        <a:p>
          <a:r>
            <a:rPr lang="en-US" b="0" i="0" baseline="0" dirty="0"/>
            <a:t>Process of adding realistic color to grayscale images</a:t>
          </a:r>
          <a:endParaRPr lang="en-US" dirty="0"/>
        </a:p>
      </dgm:t>
    </dgm:pt>
    <dgm:pt modelId="{E80995C6-E35A-46A1-AB61-99EFDFC0E75D}" type="parTrans" cxnId="{481B95CE-05FA-4310-9B67-41840DC47CA4}">
      <dgm:prSet/>
      <dgm:spPr/>
      <dgm:t>
        <a:bodyPr/>
        <a:lstStyle/>
        <a:p>
          <a:endParaRPr lang="en-US"/>
        </a:p>
      </dgm:t>
    </dgm:pt>
    <dgm:pt modelId="{9FC1E703-AED1-464E-A108-8715F6DDE9D8}" type="sibTrans" cxnId="{481B95CE-05FA-4310-9B67-41840DC47CA4}">
      <dgm:prSet/>
      <dgm:spPr/>
      <dgm:t>
        <a:bodyPr/>
        <a:lstStyle/>
        <a:p>
          <a:endParaRPr lang="en-US"/>
        </a:p>
      </dgm:t>
    </dgm:pt>
    <dgm:pt modelId="{664758C0-DE27-44A9-9639-E9658A42807C}">
      <dgm:prSet/>
      <dgm:spPr/>
      <dgm:t>
        <a:bodyPr/>
        <a:lstStyle/>
        <a:p>
          <a:r>
            <a:rPr lang="en-US" b="0" i="0" baseline="0" dirty="0"/>
            <a:t>Used in: historical restoration, semantic segmentation, edge detection</a:t>
          </a:r>
          <a:endParaRPr lang="en-US" dirty="0"/>
        </a:p>
      </dgm:t>
    </dgm:pt>
    <dgm:pt modelId="{835DDDF6-D129-412A-A20C-45A1CB78A6AA}" type="parTrans" cxnId="{0EDF52C6-A4E9-4D75-9A4E-6A48B2A8C09F}">
      <dgm:prSet/>
      <dgm:spPr/>
      <dgm:t>
        <a:bodyPr/>
        <a:lstStyle/>
        <a:p>
          <a:endParaRPr lang="en-US"/>
        </a:p>
      </dgm:t>
    </dgm:pt>
    <dgm:pt modelId="{64FE0ECC-B163-4D55-B3FC-BEA7AB8D6E1E}" type="sibTrans" cxnId="{0EDF52C6-A4E9-4D75-9A4E-6A48B2A8C09F}">
      <dgm:prSet/>
      <dgm:spPr/>
      <dgm:t>
        <a:bodyPr/>
        <a:lstStyle/>
        <a:p>
          <a:endParaRPr lang="en-US"/>
        </a:p>
      </dgm:t>
    </dgm:pt>
    <dgm:pt modelId="{BD6DB933-2B0C-4958-B9E6-9790237602FD}">
      <dgm:prSet/>
      <dgm:spPr/>
      <dgm:t>
        <a:bodyPr/>
        <a:lstStyle/>
        <a:p>
          <a:r>
            <a:rPr lang="en-US" b="0" i="0" baseline="0"/>
            <a:t>Supports better machine and human understanding of visual content</a:t>
          </a:r>
          <a:endParaRPr lang="en-US"/>
        </a:p>
      </dgm:t>
    </dgm:pt>
    <dgm:pt modelId="{659D63ED-7DF8-4393-B28F-99DF8440C4A2}" type="parTrans" cxnId="{EB6B707B-025E-407E-BABB-08D6B3462E0E}">
      <dgm:prSet/>
      <dgm:spPr/>
      <dgm:t>
        <a:bodyPr/>
        <a:lstStyle/>
        <a:p>
          <a:endParaRPr lang="en-US"/>
        </a:p>
      </dgm:t>
    </dgm:pt>
    <dgm:pt modelId="{BA0E40E4-2322-41F9-8A2B-5821354AFDF1}" type="sibTrans" cxnId="{EB6B707B-025E-407E-BABB-08D6B3462E0E}">
      <dgm:prSet/>
      <dgm:spPr/>
      <dgm:t>
        <a:bodyPr/>
        <a:lstStyle/>
        <a:p>
          <a:endParaRPr lang="en-US"/>
        </a:p>
      </dgm:t>
    </dgm:pt>
    <dgm:pt modelId="{6A6BA15B-E0CF-49D3-94C6-8C7B1BC666F9}">
      <dgm:prSet/>
      <dgm:spPr/>
      <dgm:t>
        <a:bodyPr/>
        <a:lstStyle/>
        <a:p>
          <a:r>
            <a:rPr lang="en-US" b="0" i="0" baseline="0"/>
            <a:t>Critical in education, media, forensics, and AI explainability</a:t>
          </a:r>
          <a:endParaRPr lang="en-US"/>
        </a:p>
      </dgm:t>
    </dgm:pt>
    <dgm:pt modelId="{54143661-6A9A-493A-8A26-1F3A20CF7836}" type="parTrans" cxnId="{02C88E64-10B4-4DC8-A969-6243CDF23669}">
      <dgm:prSet/>
      <dgm:spPr/>
      <dgm:t>
        <a:bodyPr/>
        <a:lstStyle/>
        <a:p>
          <a:endParaRPr lang="en-US"/>
        </a:p>
      </dgm:t>
    </dgm:pt>
    <dgm:pt modelId="{423F5AD4-C075-44C5-A150-781B59E2CBB6}" type="sibTrans" cxnId="{02C88E64-10B4-4DC8-A969-6243CDF23669}">
      <dgm:prSet/>
      <dgm:spPr/>
      <dgm:t>
        <a:bodyPr/>
        <a:lstStyle/>
        <a:p>
          <a:endParaRPr lang="en-US"/>
        </a:p>
      </dgm:t>
    </dgm:pt>
    <dgm:pt modelId="{3EF8DBF0-2228-4912-8EFF-9EE647B1EA7A}" type="pres">
      <dgm:prSet presAssocID="{E344B548-ED01-4A72-918E-6A38B016956D}" presName="root" presStyleCnt="0">
        <dgm:presLayoutVars>
          <dgm:dir/>
          <dgm:resizeHandles val="exact"/>
        </dgm:presLayoutVars>
      </dgm:prSet>
      <dgm:spPr/>
    </dgm:pt>
    <dgm:pt modelId="{AD8C420B-EFE4-4F76-B302-A32932F937F2}" type="pres">
      <dgm:prSet presAssocID="{C76EB7FF-2AB7-42E0-931D-00A3A1F695AB}" presName="compNode" presStyleCnt="0"/>
      <dgm:spPr/>
    </dgm:pt>
    <dgm:pt modelId="{9FF06B26-35CA-4162-BFDB-3CBF8BFD91DF}" type="pres">
      <dgm:prSet presAssocID="{C76EB7FF-2AB7-42E0-931D-00A3A1F695AB}" presName="bgRect" presStyleLbl="bgShp" presStyleIdx="0" presStyleCnt="4"/>
      <dgm:spPr/>
    </dgm:pt>
    <dgm:pt modelId="{DD8ED3BC-D863-4FA2-A9DC-2DDF9B904ED2}" type="pres">
      <dgm:prSet presAssocID="{C76EB7FF-2AB7-42E0-931D-00A3A1F695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797E155C-D91F-4C6E-9E12-26C801DF3E9B}" type="pres">
      <dgm:prSet presAssocID="{C76EB7FF-2AB7-42E0-931D-00A3A1F695AB}" presName="spaceRect" presStyleCnt="0"/>
      <dgm:spPr/>
    </dgm:pt>
    <dgm:pt modelId="{531A7CEA-A8E7-4E1E-BD54-D036B874EBFF}" type="pres">
      <dgm:prSet presAssocID="{C76EB7FF-2AB7-42E0-931D-00A3A1F695AB}" presName="parTx" presStyleLbl="revTx" presStyleIdx="0" presStyleCnt="4">
        <dgm:presLayoutVars>
          <dgm:chMax val="0"/>
          <dgm:chPref val="0"/>
        </dgm:presLayoutVars>
      </dgm:prSet>
      <dgm:spPr/>
    </dgm:pt>
    <dgm:pt modelId="{D4B82EB2-8C0A-4C0D-AEA0-E52CC0404337}" type="pres">
      <dgm:prSet presAssocID="{9FC1E703-AED1-464E-A108-8715F6DDE9D8}" presName="sibTrans" presStyleCnt="0"/>
      <dgm:spPr/>
    </dgm:pt>
    <dgm:pt modelId="{52DBCD0A-9581-49B7-ACD8-34091A5FBF16}" type="pres">
      <dgm:prSet presAssocID="{664758C0-DE27-44A9-9639-E9658A42807C}" presName="compNode" presStyleCnt="0"/>
      <dgm:spPr/>
    </dgm:pt>
    <dgm:pt modelId="{EDED676F-3EA3-4666-99AF-65685E234854}" type="pres">
      <dgm:prSet presAssocID="{664758C0-DE27-44A9-9639-E9658A42807C}" presName="bgRect" presStyleLbl="bgShp" presStyleIdx="1" presStyleCnt="4"/>
      <dgm:spPr/>
    </dgm:pt>
    <dgm:pt modelId="{A69A21E2-8922-4C18-853C-5AD22D69C03C}" type="pres">
      <dgm:prSet presAssocID="{664758C0-DE27-44A9-9639-E9658A42807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house scene"/>
        </a:ext>
      </dgm:extLst>
    </dgm:pt>
    <dgm:pt modelId="{7B918CFB-5520-4D29-A42D-DF9B0F5114AD}" type="pres">
      <dgm:prSet presAssocID="{664758C0-DE27-44A9-9639-E9658A42807C}" presName="spaceRect" presStyleCnt="0"/>
      <dgm:spPr/>
    </dgm:pt>
    <dgm:pt modelId="{4BD6FE27-ED39-42E2-86C1-7C2719F9D71D}" type="pres">
      <dgm:prSet presAssocID="{664758C0-DE27-44A9-9639-E9658A42807C}" presName="parTx" presStyleLbl="revTx" presStyleIdx="1" presStyleCnt="4">
        <dgm:presLayoutVars>
          <dgm:chMax val="0"/>
          <dgm:chPref val="0"/>
        </dgm:presLayoutVars>
      </dgm:prSet>
      <dgm:spPr/>
    </dgm:pt>
    <dgm:pt modelId="{D6CEA46B-1665-4C15-B90D-BF39F9B37E4F}" type="pres">
      <dgm:prSet presAssocID="{64FE0ECC-B163-4D55-B3FC-BEA7AB8D6E1E}" presName="sibTrans" presStyleCnt="0"/>
      <dgm:spPr/>
    </dgm:pt>
    <dgm:pt modelId="{530F8E17-9CDA-4770-A0B2-05D378204239}" type="pres">
      <dgm:prSet presAssocID="{BD6DB933-2B0C-4958-B9E6-9790237602FD}" presName="compNode" presStyleCnt="0"/>
      <dgm:spPr/>
    </dgm:pt>
    <dgm:pt modelId="{0BE502BB-042F-4695-B0A2-F6DE64E71B0E}" type="pres">
      <dgm:prSet presAssocID="{BD6DB933-2B0C-4958-B9E6-9790237602FD}" presName="bgRect" presStyleLbl="bgShp" presStyleIdx="2" presStyleCnt="4"/>
      <dgm:spPr/>
    </dgm:pt>
    <dgm:pt modelId="{3A90A113-FAEA-446C-9760-92ACAF49ABD8}" type="pres">
      <dgm:prSet presAssocID="{BD6DB933-2B0C-4958-B9E6-9790237602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C67604-44B5-44AA-9F57-9D3B880A9832}" type="pres">
      <dgm:prSet presAssocID="{BD6DB933-2B0C-4958-B9E6-9790237602FD}" presName="spaceRect" presStyleCnt="0"/>
      <dgm:spPr/>
    </dgm:pt>
    <dgm:pt modelId="{4C9DC2AC-43D2-4FB6-8EA7-88F4D211DEF1}" type="pres">
      <dgm:prSet presAssocID="{BD6DB933-2B0C-4958-B9E6-9790237602FD}" presName="parTx" presStyleLbl="revTx" presStyleIdx="2" presStyleCnt="4">
        <dgm:presLayoutVars>
          <dgm:chMax val="0"/>
          <dgm:chPref val="0"/>
        </dgm:presLayoutVars>
      </dgm:prSet>
      <dgm:spPr/>
    </dgm:pt>
    <dgm:pt modelId="{24477CEE-A4A9-4B69-A95B-0425D06A5314}" type="pres">
      <dgm:prSet presAssocID="{BA0E40E4-2322-41F9-8A2B-5821354AFDF1}" presName="sibTrans" presStyleCnt="0"/>
      <dgm:spPr/>
    </dgm:pt>
    <dgm:pt modelId="{E4985338-98B0-4320-A5A5-D14877FB1B31}" type="pres">
      <dgm:prSet presAssocID="{6A6BA15B-E0CF-49D3-94C6-8C7B1BC666F9}" presName="compNode" presStyleCnt="0"/>
      <dgm:spPr/>
    </dgm:pt>
    <dgm:pt modelId="{D37C6C34-D422-4325-B12C-EB550D80133C}" type="pres">
      <dgm:prSet presAssocID="{6A6BA15B-E0CF-49D3-94C6-8C7B1BC666F9}" presName="bgRect" presStyleLbl="bgShp" presStyleIdx="3" presStyleCnt="4"/>
      <dgm:spPr/>
    </dgm:pt>
    <dgm:pt modelId="{63F07B4C-DCC8-41FA-A1EE-28AE54633AC8}" type="pres">
      <dgm:prSet presAssocID="{6A6BA15B-E0CF-49D3-94C6-8C7B1BC666F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6131217-B277-4E6F-ABBF-303FC8D214A0}" type="pres">
      <dgm:prSet presAssocID="{6A6BA15B-E0CF-49D3-94C6-8C7B1BC666F9}" presName="spaceRect" presStyleCnt="0"/>
      <dgm:spPr/>
    </dgm:pt>
    <dgm:pt modelId="{1E2C0822-49DF-42D3-BB09-19673078F5BC}" type="pres">
      <dgm:prSet presAssocID="{6A6BA15B-E0CF-49D3-94C6-8C7B1BC666F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617F440-86CC-4D6E-AD8A-C45099F37F0D}" type="presOf" srcId="{E344B548-ED01-4A72-918E-6A38B016956D}" destId="{3EF8DBF0-2228-4912-8EFF-9EE647B1EA7A}" srcOrd="0" destOrd="0" presId="urn:microsoft.com/office/officeart/2018/2/layout/IconVerticalSolidList"/>
    <dgm:cxn modelId="{02C88E64-10B4-4DC8-A969-6243CDF23669}" srcId="{E344B548-ED01-4A72-918E-6A38B016956D}" destId="{6A6BA15B-E0CF-49D3-94C6-8C7B1BC666F9}" srcOrd="3" destOrd="0" parTransId="{54143661-6A9A-493A-8A26-1F3A20CF7836}" sibTransId="{423F5AD4-C075-44C5-A150-781B59E2CBB6}"/>
    <dgm:cxn modelId="{D14B9072-5CAD-4883-A078-03988A7C6E73}" type="presOf" srcId="{664758C0-DE27-44A9-9639-E9658A42807C}" destId="{4BD6FE27-ED39-42E2-86C1-7C2719F9D71D}" srcOrd="0" destOrd="0" presId="urn:microsoft.com/office/officeart/2018/2/layout/IconVerticalSolidList"/>
    <dgm:cxn modelId="{86962758-6606-48CB-8767-757C9F9F8FAE}" type="presOf" srcId="{C76EB7FF-2AB7-42E0-931D-00A3A1F695AB}" destId="{531A7CEA-A8E7-4E1E-BD54-D036B874EBFF}" srcOrd="0" destOrd="0" presId="urn:microsoft.com/office/officeart/2018/2/layout/IconVerticalSolidList"/>
    <dgm:cxn modelId="{EB6B707B-025E-407E-BABB-08D6B3462E0E}" srcId="{E344B548-ED01-4A72-918E-6A38B016956D}" destId="{BD6DB933-2B0C-4958-B9E6-9790237602FD}" srcOrd="2" destOrd="0" parTransId="{659D63ED-7DF8-4393-B28F-99DF8440C4A2}" sibTransId="{BA0E40E4-2322-41F9-8A2B-5821354AFDF1}"/>
    <dgm:cxn modelId="{27C4198D-6306-4BCF-8F3F-079B20F808C6}" type="presOf" srcId="{BD6DB933-2B0C-4958-B9E6-9790237602FD}" destId="{4C9DC2AC-43D2-4FB6-8EA7-88F4D211DEF1}" srcOrd="0" destOrd="0" presId="urn:microsoft.com/office/officeart/2018/2/layout/IconVerticalSolidList"/>
    <dgm:cxn modelId="{2C65D2B9-4B18-4791-AF7A-85B622FAA8A7}" type="presOf" srcId="{6A6BA15B-E0CF-49D3-94C6-8C7B1BC666F9}" destId="{1E2C0822-49DF-42D3-BB09-19673078F5BC}" srcOrd="0" destOrd="0" presId="urn:microsoft.com/office/officeart/2018/2/layout/IconVerticalSolidList"/>
    <dgm:cxn modelId="{0EDF52C6-A4E9-4D75-9A4E-6A48B2A8C09F}" srcId="{E344B548-ED01-4A72-918E-6A38B016956D}" destId="{664758C0-DE27-44A9-9639-E9658A42807C}" srcOrd="1" destOrd="0" parTransId="{835DDDF6-D129-412A-A20C-45A1CB78A6AA}" sibTransId="{64FE0ECC-B163-4D55-B3FC-BEA7AB8D6E1E}"/>
    <dgm:cxn modelId="{481B95CE-05FA-4310-9B67-41840DC47CA4}" srcId="{E344B548-ED01-4A72-918E-6A38B016956D}" destId="{C76EB7FF-2AB7-42E0-931D-00A3A1F695AB}" srcOrd="0" destOrd="0" parTransId="{E80995C6-E35A-46A1-AB61-99EFDFC0E75D}" sibTransId="{9FC1E703-AED1-464E-A108-8715F6DDE9D8}"/>
    <dgm:cxn modelId="{979EB3A0-D9AD-4F11-A9F1-F60327DEDF7A}" type="presParOf" srcId="{3EF8DBF0-2228-4912-8EFF-9EE647B1EA7A}" destId="{AD8C420B-EFE4-4F76-B302-A32932F937F2}" srcOrd="0" destOrd="0" presId="urn:microsoft.com/office/officeart/2018/2/layout/IconVerticalSolidList"/>
    <dgm:cxn modelId="{47C63A60-3F5B-47AB-89FC-C69E32E263C3}" type="presParOf" srcId="{AD8C420B-EFE4-4F76-B302-A32932F937F2}" destId="{9FF06B26-35CA-4162-BFDB-3CBF8BFD91DF}" srcOrd="0" destOrd="0" presId="urn:microsoft.com/office/officeart/2018/2/layout/IconVerticalSolidList"/>
    <dgm:cxn modelId="{C1A85F1A-7BA6-483C-A95B-A30B5FA6D4AF}" type="presParOf" srcId="{AD8C420B-EFE4-4F76-B302-A32932F937F2}" destId="{DD8ED3BC-D863-4FA2-A9DC-2DDF9B904ED2}" srcOrd="1" destOrd="0" presId="urn:microsoft.com/office/officeart/2018/2/layout/IconVerticalSolidList"/>
    <dgm:cxn modelId="{2FA7C9FD-40C5-4BF2-8F5F-3C83770A2064}" type="presParOf" srcId="{AD8C420B-EFE4-4F76-B302-A32932F937F2}" destId="{797E155C-D91F-4C6E-9E12-26C801DF3E9B}" srcOrd="2" destOrd="0" presId="urn:microsoft.com/office/officeart/2018/2/layout/IconVerticalSolidList"/>
    <dgm:cxn modelId="{57C19BAD-F13E-4D61-B250-2C9194866070}" type="presParOf" srcId="{AD8C420B-EFE4-4F76-B302-A32932F937F2}" destId="{531A7CEA-A8E7-4E1E-BD54-D036B874EBFF}" srcOrd="3" destOrd="0" presId="urn:microsoft.com/office/officeart/2018/2/layout/IconVerticalSolidList"/>
    <dgm:cxn modelId="{0DCB191A-FC1A-414B-8A04-A61740F8B182}" type="presParOf" srcId="{3EF8DBF0-2228-4912-8EFF-9EE647B1EA7A}" destId="{D4B82EB2-8C0A-4C0D-AEA0-E52CC0404337}" srcOrd="1" destOrd="0" presId="urn:microsoft.com/office/officeart/2018/2/layout/IconVerticalSolidList"/>
    <dgm:cxn modelId="{A16AEA1E-9782-4FA5-9F36-9E9276E764EA}" type="presParOf" srcId="{3EF8DBF0-2228-4912-8EFF-9EE647B1EA7A}" destId="{52DBCD0A-9581-49B7-ACD8-34091A5FBF16}" srcOrd="2" destOrd="0" presId="urn:microsoft.com/office/officeart/2018/2/layout/IconVerticalSolidList"/>
    <dgm:cxn modelId="{03831B11-3134-4FAA-83DE-A30C9BCD8820}" type="presParOf" srcId="{52DBCD0A-9581-49B7-ACD8-34091A5FBF16}" destId="{EDED676F-3EA3-4666-99AF-65685E234854}" srcOrd="0" destOrd="0" presId="urn:microsoft.com/office/officeart/2018/2/layout/IconVerticalSolidList"/>
    <dgm:cxn modelId="{BD7530C3-EC8F-499E-9D9F-6A1DEC3AEF3B}" type="presParOf" srcId="{52DBCD0A-9581-49B7-ACD8-34091A5FBF16}" destId="{A69A21E2-8922-4C18-853C-5AD22D69C03C}" srcOrd="1" destOrd="0" presId="urn:microsoft.com/office/officeart/2018/2/layout/IconVerticalSolidList"/>
    <dgm:cxn modelId="{C06D7EE5-B026-49E8-82FD-57C5C6C7D538}" type="presParOf" srcId="{52DBCD0A-9581-49B7-ACD8-34091A5FBF16}" destId="{7B918CFB-5520-4D29-A42D-DF9B0F5114AD}" srcOrd="2" destOrd="0" presId="urn:microsoft.com/office/officeart/2018/2/layout/IconVerticalSolidList"/>
    <dgm:cxn modelId="{92399ED8-C76E-4C89-ACC2-9CD4BDE67E1C}" type="presParOf" srcId="{52DBCD0A-9581-49B7-ACD8-34091A5FBF16}" destId="{4BD6FE27-ED39-42E2-86C1-7C2719F9D71D}" srcOrd="3" destOrd="0" presId="urn:microsoft.com/office/officeart/2018/2/layout/IconVerticalSolidList"/>
    <dgm:cxn modelId="{F880874A-7F7C-49A7-B204-06CED32EE53F}" type="presParOf" srcId="{3EF8DBF0-2228-4912-8EFF-9EE647B1EA7A}" destId="{D6CEA46B-1665-4C15-B90D-BF39F9B37E4F}" srcOrd="3" destOrd="0" presId="urn:microsoft.com/office/officeart/2018/2/layout/IconVerticalSolidList"/>
    <dgm:cxn modelId="{4F429ED2-2B64-4F65-98A5-833580582228}" type="presParOf" srcId="{3EF8DBF0-2228-4912-8EFF-9EE647B1EA7A}" destId="{530F8E17-9CDA-4770-A0B2-05D378204239}" srcOrd="4" destOrd="0" presId="urn:microsoft.com/office/officeart/2018/2/layout/IconVerticalSolidList"/>
    <dgm:cxn modelId="{DC6A8563-804E-4107-A8B6-46BD940884CC}" type="presParOf" srcId="{530F8E17-9CDA-4770-A0B2-05D378204239}" destId="{0BE502BB-042F-4695-B0A2-F6DE64E71B0E}" srcOrd="0" destOrd="0" presId="urn:microsoft.com/office/officeart/2018/2/layout/IconVerticalSolidList"/>
    <dgm:cxn modelId="{0E322A69-1894-4C30-A720-31E9A979EA29}" type="presParOf" srcId="{530F8E17-9CDA-4770-A0B2-05D378204239}" destId="{3A90A113-FAEA-446C-9760-92ACAF49ABD8}" srcOrd="1" destOrd="0" presId="urn:microsoft.com/office/officeart/2018/2/layout/IconVerticalSolidList"/>
    <dgm:cxn modelId="{CDF48BB0-4A57-4BB4-9A6A-8CA118AC6532}" type="presParOf" srcId="{530F8E17-9CDA-4770-A0B2-05D378204239}" destId="{65C67604-44B5-44AA-9F57-9D3B880A9832}" srcOrd="2" destOrd="0" presId="urn:microsoft.com/office/officeart/2018/2/layout/IconVerticalSolidList"/>
    <dgm:cxn modelId="{5EE752BC-B61A-45DA-9EC0-8A8E0EC51514}" type="presParOf" srcId="{530F8E17-9CDA-4770-A0B2-05D378204239}" destId="{4C9DC2AC-43D2-4FB6-8EA7-88F4D211DEF1}" srcOrd="3" destOrd="0" presId="urn:microsoft.com/office/officeart/2018/2/layout/IconVerticalSolidList"/>
    <dgm:cxn modelId="{23F97483-0EA2-4873-93B3-976F30773546}" type="presParOf" srcId="{3EF8DBF0-2228-4912-8EFF-9EE647B1EA7A}" destId="{24477CEE-A4A9-4B69-A95B-0425D06A5314}" srcOrd="5" destOrd="0" presId="urn:microsoft.com/office/officeart/2018/2/layout/IconVerticalSolidList"/>
    <dgm:cxn modelId="{33C2742F-E09D-4E4A-9692-90E65FDD557D}" type="presParOf" srcId="{3EF8DBF0-2228-4912-8EFF-9EE647B1EA7A}" destId="{E4985338-98B0-4320-A5A5-D14877FB1B31}" srcOrd="6" destOrd="0" presId="urn:microsoft.com/office/officeart/2018/2/layout/IconVerticalSolidList"/>
    <dgm:cxn modelId="{3042F031-18D5-44F3-9485-D1404C5261D2}" type="presParOf" srcId="{E4985338-98B0-4320-A5A5-D14877FB1B31}" destId="{D37C6C34-D422-4325-B12C-EB550D80133C}" srcOrd="0" destOrd="0" presId="urn:microsoft.com/office/officeart/2018/2/layout/IconVerticalSolidList"/>
    <dgm:cxn modelId="{281A8607-644B-498B-9D15-9A596D3D5FD0}" type="presParOf" srcId="{E4985338-98B0-4320-A5A5-D14877FB1B31}" destId="{63F07B4C-DCC8-41FA-A1EE-28AE54633AC8}" srcOrd="1" destOrd="0" presId="urn:microsoft.com/office/officeart/2018/2/layout/IconVerticalSolidList"/>
    <dgm:cxn modelId="{C99315A4-4392-48BB-9280-A69182A140C1}" type="presParOf" srcId="{E4985338-98B0-4320-A5A5-D14877FB1B31}" destId="{26131217-B277-4E6F-ABBF-303FC8D214A0}" srcOrd="2" destOrd="0" presId="urn:microsoft.com/office/officeart/2018/2/layout/IconVerticalSolidList"/>
    <dgm:cxn modelId="{7AA83BC4-D906-4771-9845-32187C70C1AD}" type="presParOf" srcId="{E4985338-98B0-4320-A5A5-D14877FB1B31}" destId="{1E2C0822-49DF-42D3-BB09-19673078F5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E29B7A4-19A4-4698-90D6-3F32568083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013F5EF-257B-44D3-8FB9-D0859D3802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Randomly extracted:</a:t>
          </a:r>
          <a:endParaRPr lang="en-US"/>
        </a:p>
      </dgm:t>
    </dgm:pt>
    <dgm:pt modelId="{C9CF4501-16A5-42B5-8513-7B560ABD9D1D}" type="parTrans" cxnId="{153664E3-FCFD-4FBB-B1C9-5DBD58B9B601}">
      <dgm:prSet/>
      <dgm:spPr/>
      <dgm:t>
        <a:bodyPr/>
        <a:lstStyle/>
        <a:p>
          <a:endParaRPr lang="en-US"/>
        </a:p>
      </dgm:t>
    </dgm:pt>
    <dgm:pt modelId="{3814B6A4-5EC9-4834-B25A-4242A3A2BA60}" type="sibTrans" cxnId="{153664E3-FCFD-4FBB-B1C9-5DBD58B9B601}">
      <dgm:prSet/>
      <dgm:spPr/>
      <dgm:t>
        <a:bodyPr/>
        <a:lstStyle/>
        <a:p>
          <a:endParaRPr lang="en-US"/>
        </a:p>
      </dgm:t>
    </dgm:pt>
    <dgm:pt modelId="{52605F1D-D028-47E6-9921-4A07D0A189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>
              <a:solidFill>
                <a:schemeClr val="accent6">
                  <a:lumMod val="75000"/>
                </a:schemeClr>
              </a:solidFill>
            </a:rPr>
            <a:t>5000 images for training</a:t>
          </a:r>
          <a:endParaRPr lang="en-US" sz="1400" dirty="0">
            <a:solidFill>
              <a:schemeClr val="accent6">
                <a:lumMod val="75000"/>
              </a:schemeClr>
            </a:solidFill>
          </a:endParaRPr>
        </a:p>
      </dgm:t>
    </dgm:pt>
    <dgm:pt modelId="{9DCC5764-8D6D-47D9-9F8F-B360220490AB}" type="parTrans" cxnId="{4D6D82FE-C661-452D-90FE-F2E2583F5AA9}">
      <dgm:prSet/>
      <dgm:spPr/>
      <dgm:t>
        <a:bodyPr/>
        <a:lstStyle/>
        <a:p>
          <a:endParaRPr lang="en-US"/>
        </a:p>
      </dgm:t>
    </dgm:pt>
    <dgm:pt modelId="{3BE5C498-A644-4788-B35E-15E45A4E1C71}" type="sibTrans" cxnId="{4D6D82FE-C661-452D-90FE-F2E2583F5AA9}">
      <dgm:prSet/>
      <dgm:spPr/>
      <dgm:t>
        <a:bodyPr/>
        <a:lstStyle/>
        <a:p>
          <a:endParaRPr lang="en-US"/>
        </a:p>
      </dgm:t>
    </dgm:pt>
    <dgm:pt modelId="{2273CE72-5D2C-4FDF-9197-8727170D16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>
              <a:solidFill>
                <a:schemeClr val="accent6">
                  <a:lumMod val="75000"/>
                </a:schemeClr>
              </a:solidFill>
            </a:rPr>
            <a:t>1000 images for validation</a:t>
          </a:r>
          <a:endParaRPr lang="en-US" sz="1400" dirty="0">
            <a:solidFill>
              <a:schemeClr val="accent6">
                <a:lumMod val="75000"/>
              </a:schemeClr>
            </a:solidFill>
          </a:endParaRPr>
        </a:p>
      </dgm:t>
    </dgm:pt>
    <dgm:pt modelId="{2EFB3CBA-631F-4C87-B318-D3A972669E78}" type="parTrans" cxnId="{4DD44702-AF18-40BE-953C-6AAC467E3C7B}">
      <dgm:prSet/>
      <dgm:spPr/>
      <dgm:t>
        <a:bodyPr/>
        <a:lstStyle/>
        <a:p>
          <a:endParaRPr lang="en-US"/>
        </a:p>
      </dgm:t>
    </dgm:pt>
    <dgm:pt modelId="{52800D52-8CF1-4EA7-A811-260D32DEDCEC}" type="sibTrans" cxnId="{4DD44702-AF18-40BE-953C-6AAC467E3C7B}">
      <dgm:prSet/>
      <dgm:spPr/>
      <dgm:t>
        <a:bodyPr/>
        <a:lstStyle/>
        <a:p>
          <a:endParaRPr lang="en-US"/>
        </a:p>
      </dgm:t>
    </dgm:pt>
    <dgm:pt modelId="{5EE208E1-6ED1-452E-AD7D-ECEA381067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>
              <a:solidFill>
                <a:schemeClr val="accent6">
                  <a:lumMod val="75000"/>
                </a:schemeClr>
              </a:solidFill>
            </a:rPr>
            <a:t>100 images for testing</a:t>
          </a:r>
          <a:endParaRPr lang="en-US" sz="1400" dirty="0">
            <a:solidFill>
              <a:schemeClr val="accent6">
                <a:lumMod val="75000"/>
              </a:schemeClr>
            </a:solidFill>
          </a:endParaRPr>
        </a:p>
      </dgm:t>
    </dgm:pt>
    <dgm:pt modelId="{A0FEDAE5-608D-4B11-8AEA-97A6F741EAAB}" type="parTrans" cxnId="{C1D1E4CB-1CCC-4090-AC4B-C9EFAFBF3952}">
      <dgm:prSet/>
      <dgm:spPr/>
      <dgm:t>
        <a:bodyPr/>
        <a:lstStyle/>
        <a:p>
          <a:endParaRPr lang="en-US"/>
        </a:p>
      </dgm:t>
    </dgm:pt>
    <dgm:pt modelId="{6D124C34-635E-4136-A5AD-F0DC80C5CB4D}" type="sibTrans" cxnId="{C1D1E4CB-1CCC-4090-AC4B-C9EFAFBF3952}">
      <dgm:prSet/>
      <dgm:spPr/>
      <dgm:t>
        <a:bodyPr/>
        <a:lstStyle/>
        <a:p>
          <a:endParaRPr lang="en-US"/>
        </a:p>
      </dgm:t>
    </dgm:pt>
    <dgm:pt modelId="{E7CD199F-6EF6-44C8-8FD7-F69A43573F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Used validation images only after training ResNet18.</a:t>
          </a:r>
          <a:endParaRPr lang="en-US" dirty="0"/>
        </a:p>
      </dgm:t>
    </dgm:pt>
    <dgm:pt modelId="{FF17BA13-3F4D-4D50-9477-EE2E055D916D}" type="parTrans" cxnId="{123A6FA4-4B75-4A2F-A300-B3AA5BC5021A}">
      <dgm:prSet/>
      <dgm:spPr/>
      <dgm:t>
        <a:bodyPr/>
        <a:lstStyle/>
        <a:p>
          <a:endParaRPr lang="en-US"/>
        </a:p>
      </dgm:t>
    </dgm:pt>
    <dgm:pt modelId="{74BF5C6C-E2D7-45EF-B1EB-2168C38748C8}" type="sibTrans" cxnId="{123A6FA4-4B75-4A2F-A300-B3AA5BC5021A}">
      <dgm:prSet/>
      <dgm:spPr/>
      <dgm:t>
        <a:bodyPr/>
        <a:lstStyle/>
        <a:p>
          <a:endParaRPr lang="en-US"/>
        </a:p>
      </dgm:t>
    </dgm:pt>
    <dgm:pt modelId="{7ABB1FAA-15D4-4785-B495-0AE51E68C4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Applied data </a:t>
          </a:r>
          <a:r>
            <a:rPr lang="en-US" b="0" i="0" dirty="0">
              <a:solidFill>
                <a:schemeClr val="accent6">
                  <a:lumMod val="75000"/>
                </a:schemeClr>
              </a:solidFill>
            </a:rPr>
            <a:t>augmentation by randomly rotating images between 0° and 180°.</a:t>
          </a:r>
          <a:endParaRPr 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3561AA28-017E-4A75-BF74-DF8B70E16768}" type="parTrans" cxnId="{60E0EE8B-B406-4218-95D9-17B4D6778F90}">
      <dgm:prSet/>
      <dgm:spPr/>
      <dgm:t>
        <a:bodyPr/>
        <a:lstStyle/>
        <a:p>
          <a:endParaRPr lang="en-US"/>
        </a:p>
      </dgm:t>
    </dgm:pt>
    <dgm:pt modelId="{A22F6316-5DE9-45BD-861B-F0F77C71F1C8}" type="sibTrans" cxnId="{60E0EE8B-B406-4218-95D9-17B4D6778F90}">
      <dgm:prSet/>
      <dgm:spPr/>
      <dgm:t>
        <a:bodyPr/>
        <a:lstStyle/>
        <a:p>
          <a:endParaRPr lang="en-US"/>
        </a:p>
      </dgm:t>
    </dgm:pt>
    <dgm:pt modelId="{A4942715-AC1A-4220-B839-45B31CD7E1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Added augmented images to the training set, doubling it to </a:t>
          </a:r>
          <a:r>
            <a:rPr lang="en-US" b="0" i="0" dirty="0">
              <a:solidFill>
                <a:schemeClr val="accent6">
                  <a:lumMod val="75000"/>
                </a:schemeClr>
              </a:solidFill>
            </a:rPr>
            <a:t>10,000 training </a:t>
          </a:r>
          <a:r>
            <a:rPr lang="en-US" b="0" i="0" dirty="0"/>
            <a:t>images total.</a:t>
          </a:r>
          <a:endParaRPr lang="en-US" dirty="0"/>
        </a:p>
      </dgm:t>
    </dgm:pt>
    <dgm:pt modelId="{5E31E974-A1E5-4A15-959A-EC0E71890A4A}" type="parTrans" cxnId="{AAA70A50-7591-40A6-BF94-048138CEA511}">
      <dgm:prSet/>
      <dgm:spPr/>
      <dgm:t>
        <a:bodyPr/>
        <a:lstStyle/>
        <a:p>
          <a:endParaRPr lang="en-US"/>
        </a:p>
      </dgm:t>
    </dgm:pt>
    <dgm:pt modelId="{75216E11-6813-4325-88A8-DBA8999BDC6F}" type="sibTrans" cxnId="{AAA70A50-7591-40A6-BF94-048138CEA511}">
      <dgm:prSet/>
      <dgm:spPr/>
      <dgm:t>
        <a:bodyPr/>
        <a:lstStyle/>
        <a:p>
          <a:endParaRPr lang="en-US"/>
        </a:p>
      </dgm:t>
    </dgm:pt>
    <dgm:pt modelId="{4E6B664C-7B0B-4746-98AA-95153D73F994}" type="pres">
      <dgm:prSet presAssocID="{EE29B7A4-19A4-4698-90D6-3F3256808336}" presName="root" presStyleCnt="0">
        <dgm:presLayoutVars>
          <dgm:dir/>
          <dgm:resizeHandles val="exact"/>
        </dgm:presLayoutVars>
      </dgm:prSet>
      <dgm:spPr/>
    </dgm:pt>
    <dgm:pt modelId="{18124C1C-68CB-4EBC-826C-81173278FA43}" type="pres">
      <dgm:prSet presAssocID="{2013F5EF-257B-44D3-8FB9-D0859D380227}" presName="compNode" presStyleCnt="0"/>
      <dgm:spPr/>
    </dgm:pt>
    <dgm:pt modelId="{A72257E9-E276-4B80-BD1F-AC8F8F9AC9DF}" type="pres">
      <dgm:prSet presAssocID="{2013F5EF-257B-44D3-8FB9-D0859D380227}" presName="bgRect" presStyleLbl="bgShp" presStyleIdx="0" presStyleCnt="4"/>
      <dgm:spPr/>
    </dgm:pt>
    <dgm:pt modelId="{949AB05F-9133-4059-A849-0E41B05EF7A5}" type="pres">
      <dgm:prSet presAssocID="{2013F5EF-257B-44D3-8FB9-D0859D3802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6F226A36-AD7B-43B3-98B1-CB789152E8FC}" type="pres">
      <dgm:prSet presAssocID="{2013F5EF-257B-44D3-8FB9-D0859D380227}" presName="spaceRect" presStyleCnt="0"/>
      <dgm:spPr/>
    </dgm:pt>
    <dgm:pt modelId="{D00AFED4-8C03-4536-A93F-9971AB9649EC}" type="pres">
      <dgm:prSet presAssocID="{2013F5EF-257B-44D3-8FB9-D0859D380227}" presName="parTx" presStyleLbl="revTx" presStyleIdx="0" presStyleCnt="5">
        <dgm:presLayoutVars>
          <dgm:chMax val="0"/>
          <dgm:chPref val="0"/>
        </dgm:presLayoutVars>
      </dgm:prSet>
      <dgm:spPr/>
    </dgm:pt>
    <dgm:pt modelId="{589695B7-D6B6-422F-BB33-E154F4C5EBBF}" type="pres">
      <dgm:prSet presAssocID="{2013F5EF-257B-44D3-8FB9-D0859D380227}" presName="desTx" presStyleLbl="revTx" presStyleIdx="1" presStyleCnt="5" custScaleX="149037">
        <dgm:presLayoutVars/>
      </dgm:prSet>
      <dgm:spPr/>
    </dgm:pt>
    <dgm:pt modelId="{5B6A16CC-5D75-4B09-9896-386BE832D58B}" type="pres">
      <dgm:prSet presAssocID="{3814B6A4-5EC9-4834-B25A-4242A3A2BA60}" presName="sibTrans" presStyleCnt="0"/>
      <dgm:spPr/>
    </dgm:pt>
    <dgm:pt modelId="{1266C089-4A42-4530-988A-84F635A5FBCF}" type="pres">
      <dgm:prSet presAssocID="{E7CD199F-6EF6-44C8-8FD7-F69A43573F6E}" presName="compNode" presStyleCnt="0"/>
      <dgm:spPr/>
    </dgm:pt>
    <dgm:pt modelId="{BBF6DF8A-5D1A-4125-BB30-01CFAFAB52C0}" type="pres">
      <dgm:prSet presAssocID="{E7CD199F-6EF6-44C8-8FD7-F69A43573F6E}" presName="bgRect" presStyleLbl="bgShp" presStyleIdx="1" presStyleCnt="4"/>
      <dgm:spPr/>
    </dgm:pt>
    <dgm:pt modelId="{69E1D72F-96EB-40B7-9E9E-79A6F790B057}" type="pres">
      <dgm:prSet presAssocID="{E7CD199F-6EF6-44C8-8FD7-F69A43573F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38ACD2DD-A428-48B0-9DEA-E25848FD6189}" type="pres">
      <dgm:prSet presAssocID="{E7CD199F-6EF6-44C8-8FD7-F69A43573F6E}" presName="spaceRect" presStyleCnt="0"/>
      <dgm:spPr/>
    </dgm:pt>
    <dgm:pt modelId="{BFDF18E4-74C4-485E-9025-479A2DF553B6}" type="pres">
      <dgm:prSet presAssocID="{E7CD199F-6EF6-44C8-8FD7-F69A43573F6E}" presName="parTx" presStyleLbl="revTx" presStyleIdx="2" presStyleCnt="5">
        <dgm:presLayoutVars>
          <dgm:chMax val="0"/>
          <dgm:chPref val="0"/>
        </dgm:presLayoutVars>
      </dgm:prSet>
      <dgm:spPr/>
    </dgm:pt>
    <dgm:pt modelId="{400768A8-BA33-487D-AB24-4EF83C80648E}" type="pres">
      <dgm:prSet presAssocID="{74BF5C6C-E2D7-45EF-B1EB-2168C38748C8}" presName="sibTrans" presStyleCnt="0"/>
      <dgm:spPr/>
    </dgm:pt>
    <dgm:pt modelId="{51969A70-A11B-4F0B-AA16-39E64414ABF4}" type="pres">
      <dgm:prSet presAssocID="{7ABB1FAA-15D4-4785-B495-0AE51E68C4B5}" presName="compNode" presStyleCnt="0"/>
      <dgm:spPr/>
    </dgm:pt>
    <dgm:pt modelId="{EEF257B4-A4ED-4AC2-9665-762D0F6DC03E}" type="pres">
      <dgm:prSet presAssocID="{7ABB1FAA-15D4-4785-B495-0AE51E68C4B5}" presName="bgRect" presStyleLbl="bgShp" presStyleIdx="2" presStyleCnt="4"/>
      <dgm:spPr/>
    </dgm:pt>
    <dgm:pt modelId="{9697C5F7-83D3-48B3-8D1B-76070A228A45}" type="pres">
      <dgm:prSet presAssocID="{7ABB1FAA-15D4-4785-B495-0AE51E68C4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2DC1C7-ACBE-4575-8A09-9D7B66A6C024}" type="pres">
      <dgm:prSet presAssocID="{7ABB1FAA-15D4-4785-B495-0AE51E68C4B5}" presName="spaceRect" presStyleCnt="0"/>
      <dgm:spPr/>
    </dgm:pt>
    <dgm:pt modelId="{B24553CA-EDD0-41AA-A410-A46BDA2A902A}" type="pres">
      <dgm:prSet presAssocID="{7ABB1FAA-15D4-4785-B495-0AE51E68C4B5}" presName="parTx" presStyleLbl="revTx" presStyleIdx="3" presStyleCnt="5">
        <dgm:presLayoutVars>
          <dgm:chMax val="0"/>
          <dgm:chPref val="0"/>
        </dgm:presLayoutVars>
      </dgm:prSet>
      <dgm:spPr/>
    </dgm:pt>
    <dgm:pt modelId="{9A32D8DE-E111-4648-A425-BEC0C1162EA9}" type="pres">
      <dgm:prSet presAssocID="{A22F6316-5DE9-45BD-861B-F0F77C71F1C8}" presName="sibTrans" presStyleCnt="0"/>
      <dgm:spPr/>
    </dgm:pt>
    <dgm:pt modelId="{86D0E435-1203-4371-9787-AD4850564B67}" type="pres">
      <dgm:prSet presAssocID="{A4942715-AC1A-4220-B839-45B31CD7E1E4}" presName="compNode" presStyleCnt="0"/>
      <dgm:spPr/>
    </dgm:pt>
    <dgm:pt modelId="{C04DD083-16B3-47B3-9C72-80CDE88C9303}" type="pres">
      <dgm:prSet presAssocID="{A4942715-AC1A-4220-B839-45B31CD7E1E4}" presName="bgRect" presStyleLbl="bgShp" presStyleIdx="3" presStyleCnt="4"/>
      <dgm:spPr/>
    </dgm:pt>
    <dgm:pt modelId="{923B126B-04B4-44D6-8921-F12CC1095D48}" type="pres">
      <dgm:prSet presAssocID="{A4942715-AC1A-4220-B839-45B31CD7E1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458A0544-CED9-4620-891C-BC50CFD16431}" type="pres">
      <dgm:prSet presAssocID="{A4942715-AC1A-4220-B839-45B31CD7E1E4}" presName="spaceRect" presStyleCnt="0"/>
      <dgm:spPr/>
    </dgm:pt>
    <dgm:pt modelId="{13AE27B6-7672-4B48-83B2-E506FFE92CD2}" type="pres">
      <dgm:prSet presAssocID="{A4942715-AC1A-4220-B839-45B31CD7E1E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DD44702-AF18-40BE-953C-6AAC467E3C7B}" srcId="{2013F5EF-257B-44D3-8FB9-D0859D380227}" destId="{2273CE72-5D2C-4FDF-9197-8727170D1666}" srcOrd="1" destOrd="0" parTransId="{2EFB3CBA-631F-4C87-B318-D3A972669E78}" sibTransId="{52800D52-8CF1-4EA7-A811-260D32DEDCEC}"/>
    <dgm:cxn modelId="{FEA1FE1C-15A4-44DC-8003-350AF6B4B473}" type="presOf" srcId="{EE29B7A4-19A4-4698-90D6-3F3256808336}" destId="{4E6B664C-7B0B-4746-98AA-95153D73F994}" srcOrd="0" destOrd="0" presId="urn:microsoft.com/office/officeart/2018/2/layout/IconVerticalSolidList"/>
    <dgm:cxn modelId="{592FC64F-5837-4019-A926-7AC401B02CEA}" type="presOf" srcId="{52605F1D-D028-47E6-9921-4A07D0A189C7}" destId="{589695B7-D6B6-422F-BB33-E154F4C5EBBF}" srcOrd="0" destOrd="0" presId="urn:microsoft.com/office/officeart/2018/2/layout/IconVerticalSolidList"/>
    <dgm:cxn modelId="{67E3D86F-120D-43D9-AF4C-B194F0315641}" type="presOf" srcId="{2013F5EF-257B-44D3-8FB9-D0859D380227}" destId="{D00AFED4-8C03-4536-A93F-9971AB9649EC}" srcOrd="0" destOrd="0" presId="urn:microsoft.com/office/officeart/2018/2/layout/IconVerticalSolidList"/>
    <dgm:cxn modelId="{AAA70A50-7591-40A6-BF94-048138CEA511}" srcId="{EE29B7A4-19A4-4698-90D6-3F3256808336}" destId="{A4942715-AC1A-4220-B839-45B31CD7E1E4}" srcOrd="3" destOrd="0" parTransId="{5E31E974-A1E5-4A15-959A-EC0E71890A4A}" sibTransId="{75216E11-6813-4325-88A8-DBA8999BDC6F}"/>
    <dgm:cxn modelId="{3ED30458-2E01-4CE9-951A-8BAACB1599E8}" type="presOf" srcId="{2273CE72-5D2C-4FDF-9197-8727170D1666}" destId="{589695B7-D6B6-422F-BB33-E154F4C5EBBF}" srcOrd="0" destOrd="1" presId="urn:microsoft.com/office/officeart/2018/2/layout/IconVerticalSolidList"/>
    <dgm:cxn modelId="{60E0EE8B-B406-4218-95D9-17B4D6778F90}" srcId="{EE29B7A4-19A4-4698-90D6-3F3256808336}" destId="{7ABB1FAA-15D4-4785-B495-0AE51E68C4B5}" srcOrd="2" destOrd="0" parTransId="{3561AA28-017E-4A75-BF74-DF8B70E16768}" sibTransId="{A22F6316-5DE9-45BD-861B-F0F77C71F1C8}"/>
    <dgm:cxn modelId="{123A6FA4-4B75-4A2F-A300-B3AA5BC5021A}" srcId="{EE29B7A4-19A4-4698-90D6-3F3256808336}" destId="{E7CD199F-6EF6-44C8-8FD7-F69A43573F6E}" srcOrd="1" destOrd="0" parTransId="{FF17BA13-3F4D-4D50-9477-EE2E055D916D}" sibTransId="{74BF5C6C-E2D7-45EF-B1EB-2168C38748C8}"/>
    <dgm:cxn modelId="{6678C1B6-01F3-4253-B993-840A6068510A}" type="presOf" srcId="{5EE208E1-6ED1-452E-AD7D-ECEA381067BC}" destId="{589695B7-D6B6-422F-BB33-E154F4C5EBBF}" srcOrd="0" destOrd="2" presId="urn:microsoft.com/office/officeart/2018/2/layout/IconVerticalSolidList"/>
    <dgm:cxn modelId="{EBEA60C1-2503-4739-B350-7F061F7E3A0B}" type="presOf" srcId="{7ABB1FAA-15D4-4785-B495-0AE51E68C4B5}" destId="{B24553CA-EDD0-41AA-A410-A46BDA2A902A}" srcOrd="0" destOrd="0" presId="urn:microsoft.com/office/officeart/2018/2/layout/IconVerticalSolidList"/>
    <dgm:cxn modelId="{C1D1E4CB-1CCC-4090-AC4B-C9EFAFBF3952}" srcId="{2013F5EF-257B-44D3-8FB9-D0859D380227}" destId="{5EE208E1-6ED1-452E-AD7D-ECEA381067BC}" srcOrd="2" destOrd="0" parTransId="{A0FEDAE5-608D-4B11-8AEA-97A6F741EAAB}" sibTransId="{6D124C34-635E-4136-A5AD-F0DC80C5CB4D}"/>
    <dgm:cxn modelId="{503380D2-7E8C-47CB-A71C-526BBE9FC8BD}" type="presOf" srcId="{A4942715-AC1A-4220-B839-45B31CD7E1E4}" destId="{13AE27B6-7672-4B48-83B2-E506FFE92CD2}" srcOrd="0" destOrd="0" presId="urn:microsoft.com/office/officeart/2018/2/layout/IconVerticalSolidList"/>
    <dgm:cxn modelId="{153664E3-FCFD-4FBB-B1C9-5DBD58B9B601}" srcId="{EE29B7A4-19A4-4698-90D6-3F3256808336}" destId="{2013F5EF-257B-44D3-8FB9-D0859D380227}" srcOrd="0" destOrd="0" parTransId="{C9CF4501-16A5-42B5-8513-7B560ABD9D1D}" sibTransId="{3814B6A4-5EC9-4834-B25A-4242A3A2BA60}"/>
    <dgm:cxn modelId="{A0BFA3ED-CBC2-4FC5-B5FA-C2257E3247D4}" type="presOf" srcId="{E7CD199F-6EF6-44C8-8FD7-F69A43573F6E}" destId="{BFDF18E4-74C4-485E-9025-479A2DF553B6}" srcOrd="0" destOrd="0" presId="urn:microsoft.com/office/officeart/2018/2/layout/IconVerticalSolidList"/>
    <dgm:cxn modelId="{4D6D82FE-C661-452D-90FE-F2E2583F5AA9}" srcId="{2013F5EF-257B-44D3-8FB9-D0859D380227}" destId="{52605F1D-D028-47E6-9921-4A07D0A189C7}" srcOrd="0" destOrd="0" parTransId="{9DCC5764-8D6D-47D9-9F8F-B360220490AB}" sibTransId="{3BE5C498-A644-4788-B35E-15E45A4E1C71}"/>
    <dgm:cxn modelId="{C777B07D-019F-43DF-AA4A-7D8523A4169D}" type="presParOf" srcId="{4E6B664C-7B0B-4746-98AA-95153D73F994}" destId="{18124C1C-68CB-4EBC-826C-81173278FA43}" srcOrd="0" destOrd="0" presId="urn:microsoft.com/office/officeart/2018/2/layout/IconVerticalSolidList"/>
    <dgm:cxn modelId="{44AA470B-2015-4038-B2ED-C14E82641A24}" type="presParOf" srcId="{18124C1C-68CB-4EBC-826C-81173278FA43}" destId="{A72257E9-E276-4B80-BD1F-AC8F8F9AC9DF}" srcOrd="0" destOrd="0" presId="urn:microsoft.com/office/officeart/2018/2/layout/IconVerticalSolidList"/>
    <dgm:cxn modelId="{C2C1AFAE-25B3-481A-916D-C94D4438381E}" type="presParOf" srcId="{18124C1C-68CB-4EBC-826C-81173278FA43}" destId="{949AB05F-9133-4059-A849-0E41B05EF7A5}" srcOrd="1" destOrd="0" presId="urn:microsoft.com/office/officeart/2018/2/layout/IconVerticalSolidList"/>
    <dgm:cxn modelId="{D2D2E0BA-51F7-41C4-B12C-94D661AA89CE}" type="presParOf" srcId="{18124C1C-68CB-4EBC-826C-81173278FA43}" destId="{6F226A36-AD7B-43B3-98B1-CB789152E8FC}" srcOrd="2" destOrd="0" presId="urn:microsoft.com/office/officeart/2018/2/layout/IconVerticalSolidList"/>
    <dgm:cxn modelId="{99EF3CE4-E5D0-453F-A9C8-46E8B4221397}" type="presParOf" srcId="{18124C1C-68CB-4EBC-826C-81173278FA43}" destId="{D00AFED4-8C03-4536-A93F-9971AB9649EC}" srcOrd="3" destOrd="0" presId="urn:microsoft.com/office/officeart/2018/2/layout/IconVerticalSolidList"/>
    <dgm:cxn modelId="{17E0C304-9A3B-4AB1-9CDE-E015AFD3F8FF}" type="presParOf" srcId="{18124C1C-68CB-4EBC-826C-81173278FA43}" destId="{589695B7-D6B6-422F-BB33-E154F4C5EBBF}" srcOrd="4" destOrd="0" presId="urn:microsoft.com/office/officeart/2018/2/layout/IconVerticalSolidList"/>
    <dgm:cxn modelId="{488AE97F-FE91-4E27-8E43-A6EC3587A614}" type="presParOf" srcId="{4E6B664C-7B0B-4746-98AA-95153D73F994}" destId="{5B6A16CC-5D75-4B09-9896-386BE832D58B}" srcOrd="1" destOrd="0" presId="urn:microsoft.com/office/officeart/2018/2/layout/IconVerticalSolidList"/>
    <dgm:cxn modelId="{3CDE3FB8-E1E5-4A3B-863B-71D306A2D23B}" type="presParOf" srcId="{4E6B664C-7B0B-4746-98AA-95153D73F994}" destId="{1266C089-4A42-4530-988A-84F635A5FBCF}" srcOrd="2" destOrd="0" presId="urn:microsoft.com/office/officeart/2018/2/layout/IconVerticalSolidList"/>
    <dgm:cxn modelId="{B6F154CB-468D-47BC-B3E6-1F80F88FA2F1}" type="presParOf" srcId="{1266C089-4A42-4530-988A-84F635A5FBCF}" destId="{BBF6DF8A-5D1A-4125-BB30-01CFAFAB52C0}" srcOrd="0" destOrd="0" presId="urn:microsoft.com/office/officeart/2018/2/layout/IconVerticalSolidList"/>
    <dgm:cxn modelId="{5C727BA6-18C4-47FF-A2A0-8E00246A8199}" type="presParOf" srcId="{1266C089-4A42-4530-988A-84F635A5FBCF}" destId="{69E1D72F-96EB-40B7-9E9E-79A6F790B057}" srcOrd="1" destOrd="0" presId="urn:microsoft.com/office/officeart/2018/2/layout/IconVerticalSolidList"/>
    <dgm:cxn modelId="{0D3990B2-F959-4136-85FB-B5B3E0B4CF08}" type="presParOf" srcId="{1266C089-4A42-4530-988A-84F635A5FBCF}" destId="{38ACD2DD-A428-48B0-9DEA-E25848FD6189}" srcOrd="2" destOrd="0" presId="urn:microsoft.com/office/officeart/2018/2/layout/IconVerticalSolidList"/>
    <dgm:cxn modelId="{590ED6A4-BBB5-42F3-B657-27861E7B3F16}" type="presParOf" srcId="{1266C089-4A42-4530-988A-84F635A5FBCF}" destId="{BFDF18E4-74C4-485E-9025-479A2DF553B6}" srcOrd="3" destOrd="0" presId="urn:microsoft.com/office/officeart/2018/2/layout/IconVerticalSolidList"/>
    <dgm:cxn modelId="{69374BF1-9867-44D2-8E87-883983FCC613}" type="presParOf" srcId="{4E6B664C-7B0B-4746-98AA-95153D73F994}" destId="{400768A8-BA33-487D-AB24-4EF83C80648E}" srcOrd="3" destOrd="0" presId="urn:microsoft.com/office/officeart/2018/2/layout/IconVerticalSolidList"/>
    <dgm:cxn modelId="{5CE2BED2-159D-45C6-BF0F-EA7BF8794388}" type="presParOf" srcId="{4E6B664C-7B0B-4746-98AA-95153D73F994}" destId="{51969A70-A11B-4F0B-AA16-39E64414ABF4}" srcOrd="4" destOrd="0" presId="urn:microsoft.com/office/officeart/2018/2/layout/IconVerticalSolidList"/>
    <dgm:cxn modelId="{63D8262B-5873-4B8B-8FA1-CA9462BAD5D1}" type="presParOf" srcId="{51969A70-A11B-4F0B-AA16-39E64414ABF4}" destId="{EEF257B4-A4ED-4AC2-9665-762D0F6DC03E}" srcOrd="0" destOrd="0" presId="urn:microsoft.com/office/officeart/2018/2/layout/IconVerticalSolidList"/>
    <dgm:cxn modelId="{B425F6D6-BE5A-454D-9787-31D3362F4A10}" type="presParOf" srcId="{51969A70-A11B-4F0B-AA16-39E64414ABF4}" destId="{9697C5F7-83D3-48B3-8D1B-76070A228A45}" srcOrd="1" destOrd="0" presId="urn:microsoft.com/office/officeart/2018/2/layout/IconVerticalSolidList"/>
    <dgm:cxn modelId="{EC499A71-6F1F-4639-8413-68C1CBBFDD56}" type="presParOf" srcId="{51969A70-A11B-4F0B-AA16-39E64414ABF4}" destId="{5A2DC1C7-ACBE-4575-8A09-9D7B66A6C024}" srcOrd="2" destOrd="0" presId="urn:microsoft.com/office/officeart/2018/2/layout/IconVerticalSolidList"/>
    <dgm:cxn modelId="{1DB3535B-8BC0-472F-B79D-6BABF68A0F8D}" type="presParOf" srcId="{51969A70-A11B-4F0B-AA16-39E64414ABF4}" destId="{B24553CA-EDD0-41AA-A410-A46BDA2A902A}" srcOrd="3" destOrd="0" presId="urn:microsoft.com/office/officeart/2018/2/layout/IconVerticalSolidList"/>
    <dgm:cxn modelId="{2621CACB-0B1C-4007-B57D-C9077D00AB84}" type="presParOf" srcId="{4E6B664C-7B0B-4746-98AA-95153D73F994}" destId="{9A32D8DE-E111-4648-A425-BEC0C1162EA9}" srcOrd="5" destOrd="0" presId="urn:microsoft.com/office/officeart/2018/2/layout/IconVerticalSolidList"/>
    <dgm:cxn modelId="{4C8DA7FA-F014-4503-A9D1-2688F30557FF}" type="presParOf" srcId="{4E6B664C-7B0B-4746-98AA-95153D73F994}" destId="{86D0E435-1203-4371-9787-AD4850564B67}" srcOrd="6" destOrd="0" presId="urn:microsoft.com/office/officeart/2018/2/layout/IconVerticalSolidList"/>
    <dgm:cxn modelId="{E79DE202-FB22-4E51-B4BD-235B6D00C39E}" type="presParOf" srcId="{86D0E435-1203-4371-9787-AD4850564B67}" destId="{C04DD083-16B3-47B3-9C72-80CDE88C9303}" srcOrd="0" destOrd="0" presId="urn:microsoft.com/office/officeart/2018/2/layout/IconVerticalSolidList"/>
    <dgm:cxn modelId="{3852CD05-DDD2-400C-807B-47B46447EAF6}" type="presParOf" srcId="{86D0E435-1203-4371-9787-AD4850564B67}" destId="{923B126B-04B4-44D6-8921-F12CC1095D48}" srcOrd="1" destOrd="0" presId="urn:microsoft.com/office/officeart/2018/2/layout/IconVerticalSolidList"/>
    <dgm:cxn modelId="{8BE2DE13-FA7D-4652-B631-DEB0741BAE36}" type="presParOf" srcId="{86D0E435-1203-4371-9787-AD4850564B67}" destId="{458A0544-CED9-4620-891C-BC50CFD16431}" srcOrd="2" destOrd="0" presId="urn:microsoft.com/office/officeart/2018/2/layout/IconVerticalSolidList"/>
    <dgm:cxn modelId="{96A1A54F-287C-4D9F-9522-AC293365C137}" type="presParOf" srcId="{86D0E435-1203-4371-9787-AD4850564B67}" destId="{13AE27B6-7672-4B48-83B2-E506FFE92C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6052DCC-FCE6-49BC-9373-BA6BBEBAFE14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3512DE6-173A-482B-8686-8152C8E5F2CA}">
      <dgm:prSet/>
      <dgm:spPr/>
      <dgm:t>
        <a:bodyPr/>
        <a:lstStyle/>
        <a:p>
          <a:r>
            <a:rPr lang="en-US" b="0" i="0" baseline="0" dirty="0"/>
            <a:t>L1 Loss: Ensures structural similarity to ground truth</a:t>
          </a:r>
          <a:endParaRPr lang="en-US" dirty="0"/>
        </a:p>
      </dgm:t>
    </dgm:pt>
    <dgm:pt modelId="{0B97581F-68A5-4B6D-B696-EF9564FA73C2}" type="parTrans" cxnId="{1C734449-8EFB-4073-B1F9-DF0C0D684761}">
      <dgm:prSet/>
      <dgm:spPr/>
      <dgm:t>
        <a:bodyPr/>
        <a:lstStyle/>
        <a:p>
          <a:endParaRPr lang="en-US"/>
        </a:p>
      </dgm:t>
    </dgm:pt>
    <dgm:pt modelId="{9842BA94-604F-4748-A9EA-62379A9E8CCF}" type="sibTrans" cxnId="{1C734449-8EFB-4073-B1F9-DF0C0D684761}">
      <dgm:prSet/>
      <dgm:spPr/>
      <dgm:t>
        <a:bodyPr/>
        <a:lstStyle/>
        <a:p>
          <a:endParaRPr lang="en-US"/>
        </a:p>
      </dgm:t>
    </dgm:pt>
    <dgm:pt modelId="{CB45443A-3D9A-4CE2-9457-FF60629E5928}">
      <dgm:prSet/>
      <dgm:spPr/>
      <dgm:t>
        <a:bodyPr/>
        <a:lstStyle/>
        <a:p>
          <a:r>
            <a:rPr lang="en-US" b="0" i="0" baseline="0" dirty="0" err="1"/>
            <a:t>cGAN</a:t>
          </a:r>
          <a:r>
            <a:rPr lang="en-US" b="0" i="0" baseline="0" dirty="0"/>
            <a:t> Loss: Enhances visual realism by fooling the discriminator</a:t>
          </a:r>
          <a:br>
            <a:rPr lang="en-US" b="0" i="0" baseline="0" dirty="0"/>
          </a:br>
          <a:r>
            <a:rPr lang="en-US" b="1" i="0" baseline="0" dirty="0"/>
            <a:t>Final Loss:</a:t>
          </a:r>
          <a:br>
            <a:rPr lang="en-US" b="0" i="0" baseline="0" dirty="0"/>
          </a:br>
          <a:r>
            <a:rPr lang="en-US" b="0" i="0" baseline="0" dirty="0" err="1"/>
            <a:t>Loss_G</a:t>
          </a:r>
          <a:r>
            <a:rPr lang="en-US" b="0" i="0" baseline="0" dirty="0"/>
            <a:t> = </a:t>
          </a:r>
          <a:r>
            <a:rPr lang="en-US" b="0" i="0" baseline="0" dirty="0" err="1"/>
            <a:t>GAN_Loss</a:t>
          </a:r>
          <a:r>
            <a:rPr lang="en-US" b="0" i="0" baseline="0" dirty="0"/>
            <a:t> + λ * L1_Loss</a:t>
          </a:r>
          <a:br>
            <a:rPr lang="en-US" b="0" i="0" baseline="0" dirty="0"/>
          </a:br>
          <a:r>
            <a:rPr lang="en-US" b="0" i="0" baseline="0" dirty="0"/>
            <a:t>(λ = 100 for best results)</a:t>
          </a:r>
          <a:endParaRPr lang="en-US" dirty="0"/>
        </a:p>
      </dgm:t>
    </dgm:pt>
    <dgm:pt modelId="{3EDB9537-4037-432F-9773-390A672F2EAF}" type="parTrans" cxnId="{28B5DB66-C370-47D2-89B6-56F3057DDB35}">
      <dgm:prSet/>
      <dgm:spPr/>
      <dgm:t>
        <a:bodyPr/>
        <a:lstStyle/>
        <a:p>
          <a:endParaRPr lang="en-US"/>
        </a:p>
      </dgm:t>
    </dgm:pt>
    <dgm:pt modelId="{E25EF93F-01A1-4B8A-88F2-B171F4512743}" type="sibTrans" cxnId="{28B5DB66-C370-47D2-89B6-56F3057DDB35}">
      <dgm:prSet/>
      <dgm:spPr/>
      <dgm:t>
        <a:bodyPr/>
        <a:lstStyle/>
        <a:p>
          <a:endParaRPr lang="en-US"/>
        </a:p>
      </dgm:t>
    </dgm:pt>
    <dgm:pt modelId="{373A5AAE-97F5-47B7-935C-93C91C24C573}" type="pres">
      <dgm:prSet presAssocID="{86052DCC-FCE6-49BC-9373-BA6BBEBAFE1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13A2DC-C733-436D-85E7-6092FD003707}" type="pres">
      <dgm:prSet presAssocID="{C3512DE6-173A-482B-8686-8152C8E5F2CA}" presName="hierRoot1" presStyleCnt="0"/>
      <dgm:spPr/>
    </dgm:pt>
    <dgm:pt modelId="{D34C8D94-2C5B-45A6-842D-0B660A030AA5}" type="pres">
      <dgm:prSet presAssocID="{C3512DE6-173A-482B-8686-8152C8E5F2CA}" presName="composite" presStyleCnt="0"/>
      <dgm:spPr/>
    </dgm:pt>
    <dgm:pt modelId="{9FF4DA7B-43C3-45F2-81C0-72D76FA49201}" type="pres">
      <dgm:prSet presAssocID="{C3512DE6-173A-482B-8686-8152C8E5F2CA}" presName="background" presStyleLbl="node0" presStyleIdx="0" presStyleCnt="2"/>
      <dgm:spPr/>
    </dgm:pt>
    <dgm:pt modelId="{8612B502-4CAB-4FF0-8DB7-1A1BBE1F49BF}" type="pres">
      <dgm:prSet presAssocID="{C3512DE6-173A-482B-8686-8152C8E5F2CA}" presName="text" presStyleLbl="fgAcc0" presStyleIdx="0" presStyleCnt="2">
        <dgm:presLayoutVars>
          <dgm:chPref val="3"/>
        </dgm:presLayoutVars>
      </dgm:prSet>
      <dgm:spPr/>
    </dgm:pt>
    <dgm:pt modelId="{64A8061B-AC9E-4415-B5BC-B437CCDDADF5}" type="pres">
      <dgm:prSet presAssocID="{C3512DE6-173A-482B-8686-8152C8E5F2CA}" presName="hierChild2" presStyleCnt="0"/>
      <dgm:spPr/>
    </dgm:pt>
    <dgm:pt modelId="{D8419FA2-1747-4F6D-8210-D075C659313E}" type="pres">
      <dgm:prSet presAssocID="{CB45443A-3D9A-4CE2-9457-FF60629E5928}" presName="hierRoot1" presStyleCnt="0"/>
      <dgm:spPr/>
    </dgm:pt>
    <dgm:pt modelId="{8F18F48A-7891-45EA-AA61-CD2682ED3AD2}" type="pres">
      <dgm:prSet presAssocID="{CB45443A-3D9A-4CE2-9457-FF60629E5928}" presName="composite" presStyleCnt="0"/>
      <dgm:spPr/>
    </dgm:pt>
    <dgm:pt modelId="{9B7F6B2B-5F93-4C30-BCD8-09D03F7C7B64}" type="pres">
      <dgm:prSet presAssocID="{CB45443A-3D9A-4CE2-9457-FF60629E5928}" presName="background" presStyleLbl="node0" presStyleIdx="1" presStyleCnt="2"/>
      <dgm:spPr/>
    </dgm:pt>
    <dgm:pt modelId="{385E6F66-4FF0-43A8-8C2A-25BACA11DBFC}" type="pres">
      <dgm:prSet presAssocID="{CB45443A-3D9A-4CE2-9457-FF60629E5928}" presName="text" presStyleLbl="fgAcc0" presStyleIdx="1" presStyleCnt="2">
        <dgm:presLayoutVars>
          <dgm:chPref val="3"/>
        </dgm:presLayoutVars>
      </dgm:prSet>
      <dgm:spPr/>
    </dgm:pt>
    <dgm:pt modelId="{2D3A64A9-9D06-4E4E-8C05-DC35CD71EDFE}" type="pres">
      <dgm:prSet presAssocID="{CB45443A-3D9A-4CE2-9457-FF60629E5928}" presName="hierChild2" presStyleCnt="0"/>
      <dgm:spPr/>
    </dgm:pt>
  </dgm:ptLst>
  <dgm:cxnLst>
    <dgm:cxn modelId="{BB23B20E-5220-4554-8A11-AB1343808C31}" type="presOf" srcId="{86052DCC-FCE6-49BC-9373-BA6BBEBAFE14}" destId="{373A5AAE-97F5-47B7-935C-93C91C24C573}" srcOrd="0" destOrd="0" presId="urn:microsoft.com/office/officeart/2005/8/layout/hierarchy1"/>
    <dgm:cxn modelId="{DDF3D01C-81E7-4A4F-AF5F-35AFBFAB46B8}" type="presOf" srcId="{CB45443A-3D9A-4CE2-9457-FF60629E5928}" destId="{385E6F66-4FF0-43A8-8C2A-25BACA11DBFC}" srcOrd="0" destOrd="0" presId="urn:microsoft.com/office/officeart/2005/8/layout/hierarchy1"/>
    <dgm:cxn modelId="{28B5DB66-C370-47D2-89B6-56F3057DDB35}" srcId="{86052DCC-FCE6-49BC-9373-BA6BBEBAFE14}" destId="{CB45443A-3D9A-4CE2-9457-FF60629E5928}" srcOrd="1" destOrd="0" parTransId="{3EDB9537-4037-432F-9773-390A672F2EAF}" sibTransId="{E25EF93F-01A1-4B8A-88F2-B171F4512743}"/>
    <dgm:cxn modelId="{1C734449-8EFB-4073-B1F9-DF0C0D684761}" srcId="{86052DCC-FCE6-49BC-9373-BA6BBEBAFE14}" destId="{C3512DE6-173A-482B-8686-8152C8E5F2CA}" srcOrd="0" destOrd="0" parTransId="{0B97581F-68A5-4B6D-B696-EF9564FA73C2}" sibTransId="{9842BA94-604F-4748-A9EA-62379A9E8CCF}"/>
    <dgm:cxn modelId="{586F14DD-ECC9-479B-894A-FDB18220E086}" type="presOf" srcId="{C3512DE6-173A-482B-8686-8152C8E5F2CA}" destId="{8612B502-4CAB-4FF0-8DB7-1A1BBE1F49BF}" srcOrd="0" destOrd="0" presId="urn:microsoft.com/office/officeart/2005/8/layout/hierarchy1"/>
    <dgm:cxn modelId="{A2AE8226-1944-46D6-B716-4F2D5FE1765A}" type="presParOf" srcId="{373A5AAE-97F5-47B7-935C-93C91C24C573}" destId="{3813A2DC-C733-436D-85E7-6092FD003707}" srcOrd="0" destOrd="0" presId="urn:microsoft.com/office/officeart/2005/8/layout/hierarchy1"/>
    <dgm:cxn modelId="{0826C986-12BB-485D-B77C-C40F9B5B0768}" type="presParOf" srcId="{3813A2DC-C733-436D-85E7-6092FD003707}" destId="{D34C8D94-2C5B-45A6-842D-0B660A030AA5}" srcOrd="0" destOrd="0" presId="urn:microsoft.com/office/officeart/2005/8/layout/hierarchy1"/>
    <dgm:cxn modelId="{8B339E12-87F8-4E90-9DB1-6E91C423248F}" type="presParOf" srcId="{D34C8D94-2C5B-45A6-842D-0B660A030AA5}" destId="{9FF4DA7B-43C3-45F2-81C0-72D76FA49201}" srcOrd="0" destOrd="0" presId="urn:microsoft.com/office/officeart/2005/8/layout/hierarchy1"/>
    <dgm:cxn modelId="{4FB217A9-6B5F-4A0E-87E2-B0CF03A35AD8}" type="presParOf" srcId="{D34C8D94-2C5B-45A6-842D-0B660A030AA5}" destId="{8612B502-4CAB-4FF0-8DB7-1A1BBE1F49BF}" srcOrd="1" destOrd="0" presId="urn:microsoft.com/office/officeart/2005/8/layout/hierarchy1"/>
    <dgm:cxn modelId="{4861309D-59DE-4D85-9395-C1453721CB68}" type="presParOf" srcId="{3813A2DC-C733-436D-85E7-6092FD003707}" destId="{64A8061B-AC9E-4415-B5BC-B437CCDDADF5}" srcOrd="1" destOrd="0" presId="urn:microsoft.com/office/officeart/2005/8/layout/hierarchy1"/>
    <dgm:cxn modelId="{E1F7E1C3-36C7-4ED0-AB2D-36EC1F79A6F9}" type="presParOf" srcId="{373A5AAE-97F5-47B7-935C-93C91C24C573}" destId="{D8419FA2-1747-4F6D-8210-D075C659313E}" srcOrd="1" destOrd="0" presId="urn:microsoft.com/office/officeart/2005/8/layout/hierarchy1"/>
    <dgm:cxn modelId="{6FE6C38B-EDF8-4B52-A976-A5440DDB3290}" type="presParOf" srcId="{D8419FA2-1747-4F6D-8210-D075C659313E}" destId="{8F18F48A-7891-45EA-AA61-CD2682ED3AD2}" srcOrd="0" destOrd="0" presId="urn:microsoft.com/office/officeart/2005/8/layout/hierarchy1"/>
    <dgm:cxn modelId="{CA9CAA67-BD40-4F0C-8F58-0C3842A3153F}" type="presParOf" srcId="{8F18F48A-7891-45EA-AA61-CD2682ED3AD2}" destId="{9B7F6B2B-5F93-4C30-BCD8-09D03F7C7B64}" srcOrd="0" destOrd="0" presId="urn:microsoft.com/office/officeart/2005/8/layout/hierarchy1"/>
    <dgm:cxn modelId="{3F626361-84E5-46C2-A211-2E0995FEF7BB}" type="presParOf" srcId="{8F18F48A-7891-45EA-AA61-CD2682ED3AD2}" destId="{385E6F66-4FF0-43A8-8C2A-25BACA11DBFC}" srcOrd="1" destOrd="0" presId="urn:microsoft.com/office/officeart/2005/8/layout/hierarchy1"/>
    <dgm:cxn modelId="{74BA559F-A96F-461A-8B90-CD58ED7C10CD}" type="presParOf" srcId="{D8419FA2-1747-4F6D-8210-D075C659313E}" destId="{2D3A64A9-9D06-4E4E-8C05-DC35CD71EDF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2439C09-0A19-45EF-882F-F3C43973B85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ABEFF73-93C7-4A13-B240-FD2E6EB1CACE}">
      <dgm:prSet/>
      <dgm:spPr/>
      <dgm:t>
        <a:bodyPr/>
        <a:lstStyle/>
        <a:p>
          <a:pPr>
            <a:defRPr cap="all"/>
          </a:pPr>
          <a:r>
            <a:rPr lang="en-US" b="1" dirty="0"/>
            <a:t>Confusion with Complex Scenes</a:t>
          </a:r>
          <a:br>
            <a:rPr lang="en-US" dirty="0"/>
          </a:br>
          <a:r>
            <a:rPr lang="en-US" cap="none" dirty="0"/>
            <a:t>Struggled when grayscale images had shiny textures or unclear objects (e.g., Helmets, water reflections).</a:t>
          </a:r>
          <a:endParaRPr lang="en-US" dirty="0"/>
        </a:p>
      </dgm:t>
    </dgm:pt>
    <dgm:pt modelId="{F5CD0DD5-67EA-419A-908C-D11CBF069103}" type="parTrans" cxnId="{FE30C21E-B56E-4C9E-B8B2-7413F6B0E7B7}">
      <dgm:prSet/>
      <dgm:spPr/>
      <dgm:t>
        <a:bodyPr/>
        <a:lstStyle/>
        <a:p>
          <a:endParaRPr lang="en-US"/>
        </a:p>
      </dgm:t>
    </dgm:pt>
    <dgm:pt modelId="{2DEFE039-B7BE-4CB7-B8AA-EECBC1240F1F}" type="sibTrans" cxnId="{FE30C21E-B56E-4C9E-B8B2-7413F6B0E7B7}">
      <dgm:prSet/>
      <dgm:spPr/>
      <dgm:t>
        <a:bodyPr/>
        <a:lstStyle/>
        <a:p>
          <a:endParaRPr lang="en-US"/>
        </a:p>
      </dgm:t>
    </dgm:pt>
    <dgm:pt modelId="{5159B716-0FA2-421F-981C-A94E95907078}">
      <dgm:prSet/>
      <dgm:spPr/>
      <dgm:t>
        <a:bodyPr/>
        <a:lstStyle/>
        <a:p>
          <a:pPr>
            <a:defRPr cap="all"/>
          </a:pPr>
          <a:r>
            <a:rPr lang="en-US" b="1" cap="none" dirty="0"/>
            <a:t>LACK OF OBJECT UNDERSTANDING</a:t>
          </a:r>
          <a:br>
            <a:rPr lang="en-US" cap="none" dirty="0"/>
          </a:br>
          <a:r>
            <a:rPr lang="en-US" cap="none" dirty="0"/>
            <a:t>The model couldn't always identify what the object was—leading to inaccurate color predictions.</a:t>
          </a:r>
        </a:p>
      </dgm:t>
    </dgm:pt>
    <dgm:pt modelId="{720833F4-55ED-49B0-A861-25829684584E}" type="parTrans" cxnId="{A56F0ABE-5962-439E-A653-8FF2EB60837C}">
      <dgm:prSet/>
      <dgm:spPr/>
      <dgm:t>
        <a:bodyPr/>
        <a:lstStyle/>
        <a:p>
          <a:endParaRPr lang="en-US"/>
        </a:p>
      </dgm:t>
    </dgm:pt>
    <dgm:pt modelId="{37E0B234-7938-49B3-AB31-482CB0082F99}" type="sibTrans" cxnId="{A56F0ABE-5962-439E-A653-8FF2EB60837C}">
      <dgm:prSet/>
      <dgm:spPr/>
      <dgm:t>
        <a:bodyPr/>
        <a:lstStyle/>
        <a:p>
          <a:endParaRPr lang="en-US"/>
        </a:p>
      </dgm:t>
    </dgm:pt>
    <dgm:pt modelId="{8434C0E8-E0AF-4B1B-B965-93CA4593FEA6}">
      <dgm:prSet/>
      <dgm:spPr/>
      <dgm:t>
        <a:bodyPr/>
        <a:lstStyle/>
        <a:p>
          <a:pPr>
            <a:defRPr cap="all"/>
          </a:pPr>
          <a:r>
            <a:rPr lang="en-US" b="1" dirty="0"/>
            <a:t>Limited Data Variety</a:t>
          </a:r>
          <a:br>
            <a:rPr lang="en-US" dirty="0"/>
          </a:br>
          <a:r>
            <a:rPr lang="en-US" cap="none" dirty="0"/>
            <a:t>Underperformed on rare or unusual textures not well represented in the training data.</a:t>
          </a:r>
          <a:endParaRPr lang="en-US" dirty="0"/>
        </a:p>
      </dgm:t>
    </dgm:pt>
    <dgm:pt modelId="{B315E21E-2381-484C-B3FF-61F5EBE9AAA9}" type="parTrans" cxnId="{913A1A89-05DC-4F60-949B-32709DAB919D}">
      <dgm:prSet/>
      <dgm:spPr/>
      <dgm:t>
        <a:bodyPr/>
        <a:lstStyle/>
        <a:p>
          <a:endParaRPr lang="en-US"/>
        </a:p>
      </dgm:t>
    </dgm:pt>
    <dgm:pt modelId="{C8A04981-200C-4DCC-AA0F-0738E2220DB4}" type="sibTrans" cxnId="{913A1A89-05DC-4F60-949B-32709DAB919D}">
      <dgm:prSet/>
      <dgm:spPr/>
      <dgm:t>
        <a:bodyPr/>
        <a:lstStyle/>
        <a:p>
          <a:endParaRPr lang="en-US"/>
        </a:p>
      </dgm:t>
    </dgm:pt>
    <dgm:pt modelId="{7640B010-DB69-491E-8E28-DEF42E1279F4}" type="pres">
      <dgm:prSet presAssocID="{C2439C09-0A19-45EF-882F-F3C43973B852}" presName="root" presStyleCnt="0">
        <dgm:presLayoutVars>
          <dgm:dir/>
          <dgm:resizeHandles val="exact"/>
        </dgm:presLayoutVars>
      </dgm:prSet>
      <dgm:spPr/>
    </dgm:pt>
    <dgm:pt modelId="{8AA4A1DD-6583-4943-96AD-ED39E17D50D0}" type="pres">
      <dgm:prSet presAssocID="{7ABEFF73-93C7-4A13-B240-FD2E6EB1CACE}" presName="compNode" presStyleCnt="0"/>
      <dgm:spPr/>
    </dgm:pt>
    <dgm:pt modelId="{1E587D13-9666-429A-A95D-21F62F63C448}" type="pres">
      <dgm:prSet presAssocID="{7ABEFF73-93C7-4A13-B240-FD2E6EB1CAC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B4473C6-9399-4534-9847-82C723E89252}" type="pres">
      <dgm:prSet presAssocID="{7ABEFF73-93C7-4A13-B240-FD2E6EB1CA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ball Hat"/>
        </a:ext>
      </dgm:extLst>
    </dgm:pt>
    <dgm:pt modelId="{3C512FD9-F6A3-4A6C-ADA4-BFE328B17639}" type="pres">
      <dgm:prSet presAssocID="{7ABEFF73-93C7-4A13-B240-FD2E6EB1CACE}" presName="spaceRect" presStyleCnt="0"/>
      <dgm:spPr/>
    </dgm:pt>
    <dgm:pt modelId="{B33E4C00-C175-43C7-A29D-505B8987E184}" type="pres">
      <dgm:prSet presAssocID="{7ABEFF73-93C7-4A13-B240-FD2E6EB1CACE}" presName="textRect" presStyleLbl="revTx" presStyleIdx="0" presStyleCnt="3">
        <dgm:presLayoutVars>
          <dgm:chMax val="1"/>
          <dgm:chPref val="1"/>
        </dgm:presLayoutVars>
      </dgm:prSet>
      <dgm:spPr/>
    </dgm:pt>
    <dgm:pt modelId="{8C6ED48A-3972-4469-8E8F-341BDE3F4B33}" type="pres">
      <dgm:prSet presAssocID="{2DEFE039-B7BE-4CB7-B8AA-EECBC1240F1F}" presName="sibTrans" presStyleCnt="0"/>
      <dgm:spPr/>
    </dgm:pt>
    <dgm:pt modelId="{7B9C6061-4F6F-4EC8-8208-00EF2BF284C1}" type="pres">
      <dgm:prSet presAssocID="{5159B716-0FA2-421F-981C-A94E95907078}" presName="compNode" presStyleCnt="0"/>
      <dgm:spPr/>
    </dgm:pt>
    <dgm:pt modelId="{C317BF3F-56E7-480D-8FD3-C1CFB697C02C}" type="pres">
      <dgm:prSet presAssocID="{5159B716-0FA2-421F-981C-A94E9590707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8C265FC-A683-4D04-A856-E608AE801764}" type="pres">
      <dgm:prSet presAssocID="{5159B716-0FA2-421F-981C-A94E959070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AAA252B-CFF2-44C2-8C65-12B1D0EF85E2}" type="pres">
      <dgm:prSet presAssocID="{5159B716-0FA2-421F-981C-A94E95907078}" presName="spaceRect" presStyleCnt="0"/>
      <dgm:spPr/>
    </dgm:pt>
    <dgm:pt modelId="{100A5B2C-5247-498C-9EAB-FC648529139C}" type="pres">
      <dgm:prSet presAssocID="{5159B716-0FA2-421F-981C-A94E95907078}" presName="textRect" presStyleLbl="revTx" presStyleIdx="1" presStyleCnt="3">
        <dgm:presLayoutVars>
          <dgm:chMax val="1"/>
          <dgm:chPref val="1"/>
        </dgm:presLayoutVars>
      </dgm:prSet>
      <dgm:spPr/>
    </dgm:pt>
    <dgm:pt modelId="{95C9E5EB-2A72-4E11-8B5D-46849FDF08A5}" type="pres">
      <dgm:prSet presAssocID="{37E0B234-7938-49B3-AB31-482CB0082F99}" presName="sibTrans" presStyleCnt="0"/>
      <dgm:spPr/>
    </dgm:pt>
    <dgm:pt modelId="{F2BD9678-A320-46DA-95B7-EBC79733A2AD}" type="pres">
      <dgm:prSet presAssocID="{8434C0E8-E0AF-4B1B-B965-93CA4593FEA6}" presName="compNode" presStyleCnt="0"/>
      <dgm:spPr/>
    </dgm:pt>
    <dgm:pt modelId="{E5A5EBCE-3202-4A54-9BCC-573AA6F0A419}" type="pres">
      <dgm:prSet presAssocID="{8434C0E8-E0AF-4B1B-B965-93CA4593FEA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CFAA961-8117-4446-99CE-B6F46575C49C}" type="pres">
      <dgm:prSet presAssocID="{8434C0E8-E0AF-4B1B-B965-93CA4593FE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639489F-D66C-4558-9B6D-529D7B581FFE}" type="pres">
      <dgm:prSet presAssocID="{8434C0E8-E0AF-4B1B-B965-93CA4593FEA6}" presName="spaceRect" presStyleCnt="0"/>
      <dgm:spPr/>
    </dgm:pt>
    <dgm:pt modelId="{0D62458B-7434-40F8-8112-2709745546A6}" type="pres">
      <dgm:prSet presAssocID="{8434C0E8-E0AF-4B1B-B965-93CA4593FE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4F0908-B1D6-40ED-99FD-D0162952461A}" type="presOf" srcId="{7ABEFF73-93C7-4A13-B240-FD2E6EB1CACE}" destId="{B33E4C00-C175-43C7-A29D-505B8987E184}" srcOrd="0" destOrd="0" presId="urn:microsoft.com/office/officeart/2018/5/layout/IconLeafLabelList"/>
    <dgm:cxn modelId="{E2A36C14-9493-45B0-A256-4FAE00EFB9E1}" type="presOf" srcId="{C2439C09-0A19-45EF-882F-F3C43973B852}" destId="{7640B010-DB69-491E-8E28-DEF42E1279F4}" srcOrd="0" destOrd="0" presId="urn:microsoft.com/office/officeart/2018/5/layout/IconLeafLabelList"/>
    <dgm:cxn modelId="{FE30C21E-B56E-4C9E-B8B2-7413F6B0E7B7}" srcId="{C2439C09-0A19-45EF-882F-F3C43973B852}" destId="{7ABEFF73-93C7-4A13-B240-FD2E6EB1CACE}" srcOrd="0" destOrd="0" parTransId="{F5CD0DD5-67EA-419A-908C-D11CBF069103}" sibTransId="{2DEFE039-B7BE-4CB7-B8AA-EECBC1240F1F}"/>
    <dgm:cxn modelId="{62C1E356-EFFA-4BC2-BE5C-69115BBFEEE1}" type="presOf" srcId="{8434C0E8-E0AF-4B1B-B965-93CA4593FEA6}" destId="{0D62458B-7434-40F8-8112-2709745546A6}" srcOrd="0" destOrd="0" presId="urn:microsoft.com/office/officeart/2018/5/layout/IconLeafLabelList"/>
    <dgm:cxn modelId="{913A1A89-05DC-4F60-949B-32709DAB919D}" srcId="{C2439C09-0A19-45EF-882F-F3C43973B852}" destId="{8434C0E8-E0AF-4B1B-B965-93CA4593FEA6}" srcOrd="2" destOrd="0" parTransId="{B315E21E-2381-484C-B3FF-61F5EBE9AAA9}" sibTransId="{C8A04981-200C-4DCC-AA0F-0738E2220DB4}"/>
    <dgm:cxn modelId="{228D4CB8-93F6-4282-BB31-C9D5504D4CE2}" type="presOf" srcId="{5159B716-0FA2-421F-981C-A94E95907078}" destId="{100A5B2C-5247-498C-9EAB-FC648529139C}" srcOrd="0" destOrd="0" presId="urn:microsoft.com/office/officeart/2018/5/layout/IconLeafLabelList"/>
    <dgm:cxn modelId="{A56F0ABE-5962-439E-A653-8FF2EB60837C}" srcId="{C2439C09-0A19-45EF-882F-F3C43973B852}" destId="{5159B716-0FA2-421F-981C-A94E95907078}" srcOrd="1" destOrd="0" parTransId="{720833F4-55ED-49B0-A861-25829684584E}" sibTransId="{37E0B234-7938-49B3-AB31-482CB0082F99}"/>
    <dgm:cxn modelId="{D7D5B6D5-CF87-4D6F-B326-0A6EBF830E2A}" type="presParOf" srcId="{7640B010-DB69-491E-8E28-DEF42E1279F4}" destId="{8AA4A1DD-6583-4943-96AD-ED39E17D50D0}" srcOrd="0" destOrd="0" presId="urn:microsoft.com/office/officeart/2018/5/layout/IconLeafLabelList"/>
    <dgm:cxn modelId="{197A8DAD-D791-4598-A365-C00757CC6B79}" type="presParOf" srcId="{8AA4A1DD-6583-4943-96AD-ED39E17D50D0}" destId="{1E587D13-9666-429A-A95D-21F62F63C448}" srcOrd="0" destOrd="0" presId="urn:microsoft.com/office/officeart/2018/5/layout/IconLeafLabelList"/>
    <dgm:cxn modelId="{4A6C175E-3D06-4784-8E65-1CAF52C84F44}" type="presParOf" srcId="{8AA4A1DD-6583-4943-96AD-ED39E17D50D0}" destId="{DB4473C6-9399-4534-9847-82C723E89252}" srcOrd="1" destOrd="0" presId="urn:microsoft.com/office/officeart/2018/5/layout/IconLeafLabelList"/>
    <dgm:cxn modelId="{D35E57D6-0A81-4E56-9E2A-03F474E00B51}" type="presParOf" srcId="{8AA4A1DD-6583-4943-96AD-ED39E17D50D0}" destId="{3C512FD9-F6A3-4A6C-ADA4-BFE328B17639}" srcOrd="2" destOrd="0" presId="urn:microsoft.com/office/officeart/2018/5/layout/IconLeafLabelList"/>
    <dgm:cxn modelId="{BBF88422-57D3-4C4B-A9A7-1B9EC89CF618}" type="presParOf" srcId="{8AA4A1DD-6583-4943-96AD-ED39E17D50D0}" destId="{B33E4C00-C175-43C7-A29D-505B8987E184}" srcOrd="3" destOrd="0" presId="urn:microsoft.com/office/officeart/2018/5/layout/IconLeafLabelList"/>
    <dgm:cxn modelId="{9193F048-C7EB-41B2-BC74-DF95AC5DC8B4}" type="presParOf" srcId="{7640B010-DB69-491E-8E28-DEF42E1279F4}" destId="{8C6ED48A-3972-4469-8E8F-341BDE3F4B33}" srcOrd="1" destOrd="0" presId="urn:microsoft.com/office/officeart/2018/5/layout/IconLeafLabelList"/>
    <dgm:cxn modelId="{FB4CA720-BC9D-4068-B2CE-C3C635E256FA}" type="presParOf" srcId="{7640B010-DB69-491E-8E28-DEF42E1279F4}" destId="{7B9C6061-4F6F-4EC8-8208-00EF2BF284C1}" srcOrd="2" destOrd="0" presId="urn:microsoft.com/office/officeart/2018/5/layout/IconLeafLabelList"/>
    <dgm:cxn modelId="{28B6486D-2C31-4245-B268-0B9807BF0711}" type="presParOf" srcId="{7B9C6061-4F6F-4EC8-8208-00EF2BF284C1}" destId="{C317BF3F-56E7-480D-8FD3-C1CFB697C02C}" srcOrd="0" destOrd="0" presId="urn:microsoft.com/office/officeart/2018/5/layout/IconLeafLabelList"/>
    <dgm:cxn modelId="{AEFAF79A-2280-4FE7-8529-F4F6B7E209D0}" type="presParOf" srcId="{7B9C6061-4F6F-4EC8-8208-00EF2BF284C1}" destId="{08C265FC-A683-4D04-A856-E608AE801764}" srcOrd="1" destOrd="0" presId="urn:microsoft.com/office/officeart/2018/5/layout/IconLeafLabelList"/>
    <dgm:cxn modelId="{016B5A8A-5259-44C8-91B0-9F513B3BC4F0}" type="presParOf" srcId="{7B9C6061-4F6F-4EC8-8208-00EF2BF284C1}" destId="{8AAA252B-CFF2-44C2-8C65-12B1D0EF85E2}" srcOrd="2" destOrd="0" presId="urn:microsoft.com/office/officeart/2018/5/layout/IconLeafLabelList"/>
    <dgm:cxn modelId="{68A66A61-9787-411D-94E6-F39F89BD8FFF}" type="presParOf" srcId="{7B9C6061-4F6F-4EC8-8208-00EF2BF284C1}" destId="{100A5B2C-5247-498C-9EAB-FC648529139C}" srcOrd="3" destOrd="0" presId="urn:microsoft.com/office/officeart/2018/5/layout/IconLeafLabelList"/>
    <dgm:cxn modelId="{F6E01511-6D14-4CF8-A95C-1C9FA143FDDD}" type="presParOf" srcId="{7640B010-DB69-491E-8E28-DEF42E1279F4}" destId="{95C9E5EB-2A72-4E11-8B5D-46849FDF08A5}" srcOrd="3" destOrd="0" presId="urn:microsoft.com/office/officeart/2018/5/layout/IconLeafLabelList"/>
    <dgm:cxn modelId="{38DB5DB3-0D23-40CA-942C-A2E621BA34F3}" type="presParOf" srcId="{7640B010-DB69-491E-8E28-DEF42E1279F4}" destId="{F2BD9678-A320-46DA-95B7-EBC79733A2AD}" srcOrd="4" destOrd="0" presId="urn:microsoft.com/office/officeart/2018/5/layout/IconLeafLabelList"/>
    <dgm:cxn modelId="{4E8B5AB7-0424-4DE0-A6DA-2F02EFA98D9B}" type="presParOf" srcId="{F2BD9678-A320-46DA-95B7-EBC79733A2AD}" destId="{E5A5EBCE-3202-4A54-9BCC-573AA6F0A419}" srcOrd="0" destOrd="0" presId="urn:microsoft.com/office/officeart/2018/5/layout/IconLeafLabelList"/>
    <dgm:cxn modelId="{E415763C-1C7D-4CF3-8C9F-F8B174B4FC8D}" type="presParOf" srcId="{F2BD9678-A320-46DA-95B7-EBC79733A2AD}" destId="{0CFAA961-8117-4446-99CE-B6F46575C49C}" srcOrd="1" destOrd="0" presId="urn:microsoft.com/office/officeart/2018/5/layout/IconLeafLabelList"/>
    <dgm:cxn modelId="{4C3B806F-1CE3-4E5A-B35C-8698E8680EA9}" type="presParOf" srcId="{F2BD9678-A320-46DA-95B7-EBC79733A2AD}" destId="{D639489F-D66C-4558-9B6D-529D7B581FFE}" srcOrd="2" destOrd="0" presId="urn:microsoft.com/office/officeart/2018/5/layout/IconLeafLabelList"/>
    <dgm:cxn modelId="{F276D603-74B5-4CC7-B04D-D5A6674D34A1}" type="presParOf" srcId="{F2BD9678-A320-46DA-95B7-EBC79733A2AD}" destId="{0D62458B-7434-40F8-8112-2709745546A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867B3D6-6355-4E29-8E7F-9B525CBD441A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29D834B-3976-4EF5-9D33-49B1C5D1DAE5}">
      <dgm:prSet/>
      <dgm:spPr/>
      <dgm:t>
        <a:bodyPr/>
        <a:lstStyle/>
        <a:p>
          <a:r>
            <a:rPr lang="en-US"/>
            <a:t>Add</a:t>
          </a:r>
        </a:p>
      </dgm:t>
    </dgm:pt>
    <dgm:pt modelId="{C0FB1D33-AA6B-4D3D-873E-AD5AE298CF13}" type="parTrans" cxnId="{D7EE3D2E-2B62-4768-BD41-43866088F6B7}">
      <dgm:prSet/>
      <dgm:spPr/>
      <dgm:t>
        <a:bodyPr/>
        <a:lstStyle/>
        <a:p>
          <a:endParaRPr lang="en-US"/>
        </a:p>
      </dgm:t>
    </dgm:pt>
    <dgm:pt modelId="{96E8B6BF-D75B-4DCF-AF9D-9C80560E25EB}" type="sibTrans" cxnId="{D7EE3D2E-2B62-4768-BD41-43866088F6B7}">
      <dgm:prSet/>
      <dgm:spPr/>
      <dgm:t>
        <a:bodyPr/>
        <a:lstStyle/>
        <a:p>
          <a:endParaRPr lang="en-US"/>
        </a:p>
      </dgm:t>
    </dgm:pt>
    <dgm:pt modelId="{84E9240C-82AE-43AB-B0F4-D0A7514DFEF3}">
      <dgm:prSet/>
      <dgm:spPr/>
      <dgm:t>
        <a:bodyPr/>
        <a:lstStyle/>
        <a:p>
          <a:r>
            <a:rPr lang="en-US" dirty="0"/>
            <a:t>Add semantic segmentation to guide color prediction</a:t>
          </a:r>
        </a:p>
      </dgm:t>
    </dgm:pt>
    <dgm:pt modelId="{F9CF0579-69AE-4C3D-B079-BDC87A3DA564}" type="parTrans" cxnId="{FBF2EEA1-F45D-406E-B859-AA4EED262B0F}">
      <dgm:prSet/>
      <dgm:spPr/>
      <dgm:t>
        <a:bodyPr/>
        <a:lstStyle/>
        <a:p>
          <a:endParaRPr lang="en-US"/>
        </a:p>
      </dgm:t>
    </dgm:pt>
    <dgm:pt modelId="{9AE657CC-A8D0-4012-87E7-3677F36CE48A}" type="sibTrans" cxnId="{FBF2EEA1-F45D-406E-B859-AA4EED262B0F}">
      <dgm:prSet/>
      <dgm:spPr/>
      <dgm:t>
        <a:bodyPr/>
        <a:lstStyle/>
        <a:p>
          <a:endParaRPr lang="en-US"/>
        </a:p>
      </dgm:t>
    </dgm:pt>
    <dgm:pt modelId="{8F6E01A4-BF65-460C-842B-2BB81B239382}">
      <dgm:prSet/>
      <dgm:spPr/>
      <dgm:t>
        <a:bodyPr/>
        <a:lstStyle/>
        <a:p>
          <a:r>
            <a:rPr lang="en-US"/>
            <a:t>Use</a:t>
          </a:r>
        </a:p>
      </dgm:t>
    </dgm:pt>
    <dgm:pt modelId="{91B3B47B-03DB-413F-B2D9-EAEDFC8B7FC7}" type="parTrans" cxnId="{EF0AE3C6-1D54-42BA-AC05-35CD51E58D05}">
      <dgm:prSet/>
      <dgm:spPr/>
      <dgm:t>
        <a:bodyPr/>
        <a:lstStyle/>
        <a:p>
          <a:endParaRPr lang="en-US"/>
        </a:p>
      </dgm:t>
    </dgm:pt>
    <dgm:pt modelId="{2A4A5345-39DD-4F69-AA23-41F0BC6CF800}" type="sibTrans" cxnId="{EF0AE3C6-1D54-42BA-AC05-35CD51E58D05}">
      <dgm:prSet/>
      <dgm:spPr/>
      <dgm:t>
        <a:bodyPr/>
        <a:lstStyle/>
        <a:p>
          <a:endParaRPr lang="en-US"/>
        </a:p>
      </dgm:t>
    </dgm:pt>
    <dgm:pt modelId="{E947F32C-3919-43D9-A6B4-C197050F1200}">
      <dgm:prSet/>
      <dgm:spPr/>
      <dgm:t>
        <a:bodyPr/>
        <a:lstStyle/>
        <a:p>
          <a:r>
            <a:rPr lang="en-US" dirty="0"/>
            <a:t>Use attention mechanisms to focus on object regions</a:t>
          </a:r>
        </a:p>
      </dgm:t>
    </dgm:pt>
    <dgm:pt modelId="{5D8C43B5-D25A-4558-8145-86AB40AA3448}" type="parTrans" cxnId="{7C79E7E8-485C-4C35-9AF5-348F4E4E8BD0}">
      <dgm:prSet/>
      <dgm:spPr/>
      <dgm:t>
        <a:bodyPr/>
        <a:lstStyle/>
        <a:p>
          <a:endParaRPr lang="en-US"/>
        </a:p>
      </dgm:t>
    </dgm:pt>
    <dgm:pt modelId="{FE52CCD2-344D-4658-8EA2-4F55C0B8FC77}" type="sibTrans" cxnId="{7C79E7E8-485C-4C35-9AF5-348F4E4E8BD0}">
      <dgm:prSet/>
      <dgm:spPr/>
      <dgm:t>
        <a:bodyPr/>
        <a:lstStyle/>
        <a:p>
          <a:endParaRPr lang="en-US"/>
        </a:p>
      </dgm:t>
    </dgm:pt>
    <dgm:pt modelId="{50A88F6E-16DD-43E4-A53C-158B9A95F1A5}">
      <dgm:prSet/>
      <dgm:spPr/>
      <dgm:t>
        <a:bodyPr/>
        <a:lstStyle/>
        <a:p>
          <a:r>
            <a:rPr lang="en-US"/>
            <a:t>Replace</a:t>
          </a:r>
        </a:p>
      </dgm:t>
    </dgm:pt>
    <dgm:pt modelId="{0698572A-6FAC-4F0B-8155-AA067C182801}" type="parTrans" cxnId="{C9336AF7-BA37-4609-B288-A0B3FA8E6239}">
      <dgm:prSet/>
      <dgm:spPr/>
      <dgm:t>
        <a:bodyPr/>
        <a:lstStyle/>
        <a:p>
          <a:endParaRPr lang="en-US"/>
        </a:p>
      </dgm:t>
    </dgm:pt>
    <dgm:pt modelId="{C671EA29-164A-4D1B-8000-61760D6A69DB}" type="sibTrans" cxnId="{C9336AF7-BA37-4609-B288-A0B3FA8E6239}">
      <dgm:prSet/>
      <dgm:spPr/>
      <dgm:t>
        <a:bodyPr/>
        <a:lstStyle/>
        <a:p>
          <a:endParaRPr lang="en-US"/>
        </a:p>
      </dgm:t>
    </dgm:pt>
    <dgm:pt modelId="{CB1DCD49-C016-4B5D-9C57-0E87D6CD1745}">
      <dgm:prSet/>
      <dgm:spPr/>
      <dgm:t>
        <a:bodyPr/>
        <a:lstStyle/>
        <a:p>
          <a:r>
            <a:rPr lang="en-US"/>
            <a:t>Replace PSNR with human feedback or perceptual loss</a:t>
          </a:r>
        </a:p>
      </dgm:t>
    </dgm:pt>
    <dgm:pt modelId="{A80D72CF-2217-4B90-897B-4D8758126D32}" type="parTrans" cxnId="{98534E48-A615-4C9D-BFA4-CFF6A54980E6}">
      <dgm:prSet/>
      <dgm:spPr/>
      <dgm:t>
        <a:bodyPr/>
        <a:lstStyle/>
        <a:p>
          <a:endParaRPr lang="en-US"/>
        </a:p>
      </dgm:t>
    </dgm:pt>
    <dgm:pt modelId="{4F42DB69-8441-40C7-8A73-7D807F1337A8}" type="sibTrans" cxnId="{98534E48-A615-4C9D-BFA4-CFF6A54980E6}">
      <dgm:prSet/>
      <dgm:spPr/>
      <dgm:t>
        <a:bodyPr/>
        <a:lstStyle/>
        <a:p>
          <a:endParaRPr lang="en-US"/>
        </a:p>
      </dgm:t>
    </dgm:pt>
    <dgm:pt modelId="{ACD09730-74D3-4D18-A9CB-E3B6D8501A4A}" type="pres">
      <dgm:prSet presAssocID="{3867B3D6-6355-4E29-8E7F-9B525CBD441A}" presName="linearFlow" presStyleCnt="0">
        <dgm:presLayoutVars>
          <dgm:dir/>
          <dgm:animLvl val="lvl"/>
          <dgm:resizeHandles val="exact"/>
        </dgm:presLayoutVars>
      </dgm:prSet>
      <dgm:spPr/>
    </dgm:pt>
    <dgm:pt modelId="{88C50625-CE35-4F9C-8E14-CBEC01D37E9E}" type="pres">
      <dgm:prSet presAssocID="{029D834B-3976-4EF5-9D33-49B1C5D1DAE5}" presName="composite" presStyleCnt="0"/>
      <dgm:spPr/>
    </dgm:pt>
    <dgm:pt modelId="{3321578B-09D9-4889-A580-CFFBE0743786}" type="pres">
      <dgm:prSet presAssocID="{029D834B-3976-4EF5-9D33-49B1C5D1DAE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6D37371-9813-4AFD-8D78-F836EE21E895}" type="pres">
      <dgm:prSet presAssocID="{029D834B-3976-4EF5-9D33-49B1C5D1DAE5}" presName="descendantText" presStyleLbl="alignAcc1" presStyleIdx="0" presStyleCnt="3">
        <dgm:presLayoutVars>
          <dgm:bulletEnabled val="1"/>
        </dgm:presLayoutVars>
      </dgm:prSet>
      <dgm:spPr/>
    </dgm:pt>
    <dgm:pt modelId="{ABBDBAD7-71CC-4B78-9890-019ABF45B64A}" type="pres">
      <dgm:prSet presAssocID="{96E8B6BF-D75B-4DCF-AF9D-9C80560E25EB}" presName="sp" presStyleCnt="0"/>
      <dgm:spPr/>
    </dgm:pt>
    <dgm:pt modelId="{5633DDEC-80BE-4BE6-885E-3CA206123997}" type="pres">
      <dgm:prSet presAssocID="{8F6E01A4-BF65-460C-842B-2BB81B239382}" presName="composite" presStyleCnt="0"/>
      <dgm:spPr/>
    </dgm:pt>
    <dgm:pt modelId="{36C244BC-D887-48DF-B872-92954FAF5851}" type="pres">
      <dgm:prSet presAssocID="{8F6E01A4-BF65-460C-842B-2BB81B23938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B975558-59EF-4688-9D76-9E8C2247CE71}" type="pres">
      <dgm:prSet presAssocID="{8F6E01A4-BF65-460C-842B-2BB81B239382}" presName="descendantText" presStyleLbl="alignAcc1" presStyleIdx="1" presStyleCnt="3">
        <dgm:presLayoutVars>
          <dgm:bulletEnabled val="1"/>
        </dgm:presLayoutVars>
      </dgm:prSet>
      <dgm:spPr/>
    </dgm:pt>
    <dgm:pt modelId="{4688F108-688F-447E-9044-EFC1A55E40DC}" type="pres">
      <dgm:prSet presAssocID="{2A4A5345-39DD-4F69-AA23-41F0BC6CF800}" presName="sp" presStyleCnt="0"/>
      <dgm:spPr/>
    </dgm:pt>
    <dgm:pt modelId="{973E330B-03DF-44EA-804F-984004F0EC3B}" type="pres">
      <dgm:prSet presAssocID="{50A88F6E-16DD-43E4-A53C-158B9A95F1A5}" presName="composite" presStyleCnt="0"/>
      <dgm:spPr/>
    </dgm:pt>
    <dgm:pt modelId="{CAD0FC94-C661-41FF-8E63-32E55908CE5F}" type="pres">
      <dgm:prSet presAssocID="{50A88F6E-16DD-43E4-A53C-158B9A95F1A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57BB34A-1D1F-4139-8222-3644D235A9BB}" type="pres">
      <dgm:prSet presAssocID="{50A88F6E-16DD-43E4-A53C-158B9A95F1A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416E61D-B334-4189-985E-96146E238CC5}" type="presOf" srcId="{3867B3D6-6355-4E29-8E7F-9B525CBD441A}" destId="{ACD09730-74D3-4D18-A9CB-E3B6D8501A4A}" srcOrd="0" destOrd="0" presId="urn:microsoft.com/office/officeart/2005/8/layout/chevron2"/>
    <dgm:cxn modelId="{BF455B20-A3A9-4352-89D2-94DC19607A3A}" type="presOf" srcId="{E947F32C-3919-43D9-A6B4-C197050F1200}" destId="{4B975558-59EF-4688-9D76-9E8C2247CE71}" srcOrd="0" destOrd="0" presId="urn:microsoft.com/office/officeart/2005/8/layout/chevron2"/>
    <dgm:cxn modelId="{D7EE3D2E-2B62-4768-BD41-43866088F6B7}" srcId="{3867B3D6-6355-4E29-8E7F-9B525CBD441A}" destId="{029D834B-3976-4EF5-9D33-49B1C5D1DAE5}" srcOrd="0" destOrd="0" parTransId="{C0FB1D33-AA6B-4D3D-873E-AD5AE298CF13}" sibTransId="{96E8B6BF-D75B-4DCF-AF9D-9C80560E25EB}"/>
    <dgm:cxn modelId="{B06F2D3B-A883-4DD8-B634-AAE20123A679}" type="presOf" srcId="{84E9240C-82AE-43AB-B0F4-D0A7514DFEF3}" destId="{36D37371-9813-4AFD-8D78-F836EE21E895}" srcOrd="0" destOrd="0" presId="urn:microsoft.com/office/officeart/2005/8/layout/chevron2"/>
    <dgm:cxn modelId="{FD661864-4CE3-4AB6-91AE-21B381F1C789}" type="presOf" srcId="{8F6E01A4-BF65-460C-842B-2BB81B239382}" destId="{36C244BC-D887-48DF-B872-92954FAF5851}" srcOrd="0" destOrd="0" presId="urn:microsoft.com/office/officeart/2005/8/layout/chevron2"/>
    <dgm:cxn modelId="{98534E48-A615-4C9D-BFA4-CFF6A54980E6}" srcId="{50A88F6E-16DD-43E4-A53C-158B9A95F1A5}" destId="{CB1DCD49-C016-4B5D-9C57-0E87D6CD1745}" srcOrd="0" destOrd="0" parTransId="{A80D72CF-2217-4B90-897B-4D8758126D32}" sibTransId="{4F42DB69-8441-40C7-8A73-7D807F1337A8}"/>
    <dgm:cxn modelId="{2D660B90-2787-4E09-B314-D6B0D00C316B}" type="presOf" srcId="{029D834B-3976-4EF5-9D33-49B1C5D1DAE5}" destId="{3321578B-09D9-4889-A580-CFFBE0743786}" srcOrd="0" destOrd="0" presId="urn:microsoft.com/office/officeart/2005/8/layout/chevron2"/>
    <dgm:cxn modelId="{BAA3249A-BEA7-469A-A635-07E7670C831D}" type="presOf" srcId="{CB1DCD49-C016-4B5D-9C57-0E87D6CD1745}" destId="{657BB34A-1D1F-4139-8222-3644D235A9BB}" srcOrd="0" destOrd="0" presId="urn:microsoft.com/office/officeart/2005/8/layout/chevron2"/>
    <dgm:cxn modelId="{FBF2EEA1-F45D-406E-B859-AA4EED262B0F}" srcId="{029D834B-3976-4EF5-9D33-49B1C5D1DAE5}" destId="{84E9240C-82AE-43AB-B0F4-D0A7514DFEF3}" srcOrd="0" destOrd="0" parTransId="{F9CF0579-69AE-4C3D-B079-BDC87A3DA564}" sibTransId="{9AE657CC-A8D0-4012-87E7-3677F36CE48A}"/>
    <dgm:cxn modelId="{EF0AE3C6-1D54-42BA-AC05-35CD51E58D05}" srcId="{3867B3D6-6355-4E29-8E7F-9B525CBD441A}" destId="{8F6E01A4-BF65-460C-842B-2BB81B239382}" srcOrd="1" destOrd="0" parTransId="{91B3B47B-03DB-413F-B2D9-EAEDFC8B7FC7}" sibTransId="{2A4A5345-39DD-4F69-AA23-41F0BC6CF800}"/>
    <dgm:cxn modelId="{7C79E7E8-485C-4C35-9AF5-348F4E4E8BD0}" srcId="{8F6E01A4-BF65-460C-842B-2BB81B239382}" destId="{E947F32C-3919-43D9-A6B4-C197050F1200}" srcOrd="0" destOrd="0" parTransId="{5D8C43B5-D25A-4558-8145-86AB40AA3448}" sibTransId="{FE52CCD2-344D-4658-8EA2-4F55C0B8FC77}"/>
    <dgm:cxn modelId="{E6C169F6-EA2E-4013-A511-99D56B56335A}" type="presOf" srcId="{50A88F6E-16DD-43E4-A53C-158B9A95F1A5}" destId="{CAD0FC94-C661-41FF-8E63-32E55908CE5F}" srcOrd="0" destOrd="0" presId="urn:microsoft.com/office/officeart/2005/8/layout/chevron2"/>
    <dgm:cxn modelId="{C9336AF7-BA37-4609-B288-A0B3FA8E6239}" srcId="{3867B3D6-6355-4E29-8E7F-9B525CBD441A}" destId="{50A88F6E-16DD-43E4-A53C-158B9A95F1A5}" srcOrd="2" destOrd="0" parTransId="{0698572A-6FAC-4F0B-8155-AA067C182801}" sibTransId="{C671EA29-164A-4D1B-8000-61760D6A69DB}"/>
    <dgm:cxn modelId="{71522AF3-3212-4D3C-9154-EEDCE0FBBD98}" type="presParOf" srcId="{ACD09730-74D3-4D18-A9CB-E3B6D8501A4A}" destId="{88C50625-CE35-4F9C-8E14-CBEC01D37E9E}" srcOrd="0" destOrd="0" presId="urn:microsoft.com/office/officeart/2005/8/layout/chevron2"/>
    <dgm:cxn modelId="{6C41913C-BE83-4543-906B-36C7B4CE7F5A}" type="presParOf" srcId="{88C50625-CE35-4F9C-8E14-CBEC01D37E9E}" destId="{3321578B-09D9-4889-A580-CFFBE0743786}" srcOrd="0" destOrd="0" presId="urn:microsoft.com/office/officeart/2005/8/layout/chevron2"/>
    <dgm:cxn modelId="{9BAFE958-C8AB-44C5-8EBA-71F62CEFAC4C}" type="presParOf" srcId="{88C50625-CE35-4F9C-8E14-CBEC01D37E9E}" destId="{36D37371-9813-4AFD-8D78-F836EE21E895}" srcOrd="1" destOrd="0" presId="urn:microsoft.com/office/officeart/2005/8/layout/chevron2"/>
    <dgm:cxn modelId="{0A369D98-4ABC-4C15-ACC0-6F813F054224}" type="presParOf" srcId="{ACD09730-74D3-4D18-A9CB-E3B6D8501A4A}" destId="{ABBDBAD7-71CC-4B78-9890-019ABF45B64A}" srcOrd="1" destOrd="0" presId="urn:microsoft.com/office/officeart/2005/8/layout/chevron2"/>
    <dgm:cxn modelId="{2C5EBFA6-21CE-4EF7-865C-8A6555E7A74F}" type="presParOf" srcId="{ACD09730-74D3-4D18-A9CB-E3B6D8501A4A}" destId="{5633DDEC-80BE-4BE6-885E-3CA206123997}" srcOrd="2" destOrd="0" presId="urn:microsoft.com/office/officeart/2005/8/layout/chevron2"/>
    <dgm:cxn modelId="{C86A35CA-0DE4-428E-888F-F54863434C9D}" type="presParOf" srcId="{5633DDEC-80BE-4BE6-885E-3CA206123997}" destId="{36C244BC-D887-48DF-B872-92954FAF5851}" srcOrd="0" destOrd="0" presId="urn:microsoft.com/office/officeart/2005/8/layout/chevron2"/>
    <dgm:cxn modelId="{5BE1915E-69C0-4C24-8A50-0807397EF21F}" type="presParOf" srcId="{5633DDEC-80BE-4BE6-885E-3CA206123997}" destId="{4B975558-59EF-4688-9D76-9E8C2247CE71}" srcOrd="1" destOrd="0" presId="urn:microsoft.com/office/officeart/2005/8/layout/chevron2"/>
    <dgm:cxn modelId="{34DD28DD-4E89-4AC2-AB0F-BB393D8E30B9}" type="presParOf" srcId="{ACD09730-74D3-4D18-A9CB-E3B6D8501A4A}" destId="{4688F108-688F-447E-9044-EFC1A55E40DC}" srcOrd="3" destOrd="0" presId="urn:microsoft.com/office/officeart/2005/8/layout/chevron2"/>
    <dgm:cxn modelId="{C86830D4-6C07-486E-9172-37C96487E0F2}" type="presParOf" srcId="{ACD09730-74D3-4D18-A9CB-E3B6D8501A4A}" destId="{973E330B-03DF-44EA-804F-984004F0EC3B}" srcOrd="4" destOrd="0" presId="urn:microsoft.com/office/officeart/2005/8/layout/chevron2"/>
    <dgm:cxn modelId="{3EE54EA5-F815-469B-9FA9-5B3B3C18ACE1}" type="presParOf" srcId="{973E330B-03DF-44EA-804F-984004F0EC3B}" destId="{CAD0FC94-C661-41FF-8E63-32E55908CE5F}" srcOrd="0" destOrd="0" presId="urn:microsoft.com/office/officeart/2005/8/layout/chevron2"/>
    <dgm:cxn modelId="{C24FFDC2-CFC4-4EAD-8729-E9F804554002}" type="presParOf" srcId="{973E330B-03DF-44EA-804F-984004F0EC3B}" destId="{657BB34A-1D1F-4139-8222-3644D235A9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E1A2CA3-1D15-4DFD-82CF-436702B4ABC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AEE4A4A2-B9E0-4F6A-BB97-738E9B2F736D}">
      <dgm:prSet/>
      <dgm:spPr/>
      <dgm:t>
        <a:bodyPr/>
        <a:lstStyle/>
        <a:p>
          <a:pPr>
            <a:defRPr cap="all"/>
          </a:pPr>
          <a:r>
            <a:rPr lang="en-US"/>
            <a:t>Conditional GAN + ResNet18 + UNet = balance of speed + realism</a:t>
          </a:r>
        </a:p>
      </dgm:t>
    </dgm:pt>
    <dgm:pt modelId="{35554269-1528-469D-AB27-08FD6349848E}" type="parTrans" cxnId="{CFAAE67A-E2FA-42EB-81D2-6C1646B06179}">
      <dgm:prSet/>
      <dgm:spPr/>
      <dgm:t>
        <a:bodyPr/>
        <a:lstStyle/>
        <a:p>
          <a:endParaRPr lang="en-US"/>
        </a:p>
      </dgm:t>
    </dgm:pt>
    <dgm:pt modelId="{FAC5D1F1-9E09-4A9C-A019-625A75388A14}" type="sibTrans" cxnId="{CFAAE67A-E2FA-42EB-81D2-6C1646B06179}">
      <dgm:prSet/>
      <dgm:spPr/>
      <dgm:t>
        <a:bodyPr/>
        <a:lstStyle/>
        <a:p>
          <a:endParaRPr lang="en-US"/>
        </a:p>
      </dgm:t>
    </dgm:pt>
    <dgm:pt modelId="{1BDBAA8E-829D-48AC-B0D0-DA314C45EE1D}">
      <dgm:prSet/>
      <dgm:spPr/>
      <dgm:t>
        <a:bodyPr/>
        <a:lstStyle/>
        <a:p>
          <a:pPr>
            <a:defRPr cap="all"/>
          </a:pPr>
          <a:r>
            <a:rPr lang="en-US"/>
            <a:t>L1 + GAN loss = structural + visual quality</a:t>
          </a:r>
        </a:p>
      </dgm:t>
    </dgm:pt>
    <dgm:pt modelId="{9C6DDFCA-A31B-47E7-990D-CF6BFCDF5672}" type="parTrans" cxnId="{304F344F-DBA4-4234-A1A4-6A9CD14722E0}">
      <dgm:prSet/>
      <dgm:spPr/>
      <dgm:t>
        <a:bodyPr/>
        <a:lstStyle/>
        <a:p>
          <a:endParaRPr lang="en-US"/>
        </a:p>
      </dgm:t>
    </dgm:pt>
    <dgm:pt modelId="{3B637B62-0EE8-44DA-8FA3-C2A17FFA266F}" type="sibTrans" cxnId="{304F344F-DBA4-4234-A1A4-6A9CD14722E0}">
      <dgm:prSet/>
      <dgm:spPr/>
      <dgm:t>
        <a:bodyPr/>
        <a:lstStyle/>
        <a:p>
          <a:endParaRPr lang="en-US"/>
        </a:p>
      </dgm:t>
    </dgm:pt>
    <dgm:pt modelId="{F08060E6-9188-4805-ADA4-41E9D273B1A7}">
      <dgm:prSet/>
      <dgm:spPr/>
      <dgm:t>
        <a:bodyPr/>
        <a:lstStyle/>
        <a:p>
          <a:pPr>
            <a:defRPr cap="all"/>
          </a:pPr>
          <a:r>
            <a:rPr lang="en-US" dirty="0"/>
            <a:t>Still room to improve rare object colorization and context awareness</a:t>
          </a:r>
        </a:p>
      </dgm:t>
    </dgm:pt>
    <dgm:pt modelId="{74A62DA1-76ED-41E6-9DA8-D83AD183A1F9}" type="parTrans" cxnId="{3AF36706-B245-4D04-9753-AF7C1F30E8C3}">
      <dgm:prSet/>
      <dgm:spPr/>
      <dgm:t>
        <a:bodyPr/>
        <a:lstStyle/>
        <a:p>
          <a:endParaRPr lang="en-US"/>
        </a:p>
      </dgm:t>
    </dgm:pt>
    <dgm:pt modelId="{3AFD737D-D970-4B20-9449-232AC467F70F}" type="sibTrans" cxnId="{3AF36706-B245-4D04-9753-AF7C1F30E8C3}">
      <dgm:prSet/>
      <dgm:spPr/>
      <dgm:t>
        <a:bodyPr/>
        <a:lstStyle/>
        <a:p>
          <a:endParaRPr lang="en-US"/>
        </a:p>
      </dgm:t>
    </dgm:pt>
    <dgm:pt modelId="{BE249853-D0F6-4C3B-929C-F29E4E94E37B}">
      <dgm:prSet/>
      <dgm:spPr/>
      <dgm:t>
        <a:bodyPr/>
        <a:lstStyle/>
        <a:p>
          <a:pPr>
            <a:defRPr cap="all"/>
          </a:pPr>
          <a:r>
            <a:rPr lang="en-US"/>
            <a:t>Strong foundation for practical applications</a:t>
          </a:r>
        </a:p>
      </dgm:t>
    </dgm:pt>
    <dgm:pt modelId="{DB308313-204D-4BD9-9201-1BE30CC0F131}" type="parTrans" cxnId="{003BEBE3-4BA3-4FBF-9C13-0D93E5A6A206}">
      <dgm:prSet/>
      <dgm:spPr/>
      <dgm:t>
        <a:bodyPr/>
        <a:lstStyle/>
        <a:p>
          <a:endParaRPr lang="en-US"/>
        </a:p>
      </dgm:t>
    </dgm:pt>
    <dgm:pt modelId="{159A9806-AF99-412C-B2DD-8C8B7EA49DA4}" type="sibTrans" cxnId="{003BEBE3-4BA3-4FBF-9C13-0D93E5A6A206}">
      <dgm:prSet/>
      <dgm:spPr/>
      <dgm:t>
        <a:bodyPr/>
        <a:lstStyle/>
        <a:p>
          <a:endParaRPr lang="en-US"/>
        </a:p>
      </dgm:t>
    </dgm:pt>
    <dgm:pt modelId="{DAFD8DDF-0E34-44C7-9295-CC50AE79AB65}" type="pres">
      <dgm:prSet presAssocID="{AE1A2CA3-1D15-4DFD-82CF-436702B4ABCB}" presName="root" presStyleCnt="0">
        <dgm:presLayoutVars>
          <dgm:dir/>
          <dgm:resizeHandles val="exact"/>
        </dgm:presLayoutVars>
      </dgm:prSet>
      <dgm:spPr/>
    </dgm:pt>
    <dgm:pt modelId="{791FF2D7-D486-45C2-BD4D-10B6E92D24BB}" type="pres">
      <dgm:prSet presAssocID="{AEE4A4A2-B9E0-4F6A-BB97-738E9B2F736D}" presName="compNode" presStyleCnt="0"/>
      <dgm:spPr/>
    </dgm:pt>
    <dgm:pt modelId="{AD73D7D2-B551-4B40-932D-2189E0AEF3F7}" type="pres">
      <dgm:prSet presAssocID="{AEE4A4A2-B9E0-4F6A-BB97-738E9B2F736D}" presName="iconBgRect" presStyleLbl="bgShp" presStyleIdx="0" presStyleCnt="4"/>
      <dgm:spPr/>
    </dgm:pt>
    <dgm:pt modelId="{EA379B67-C5D1-4672-87A1-9C7B7DFA579D}" type="pres">
      <dgm:prSet presAssocID="{AEE4A4A2-B9E0-4F6A-BB97-738E9B2F736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CB0A3C-7DEC-4F00-AAF7-DF311AA779CB}" type="pres">
      <dgm:prSet presAssocID="{AEE4A4A2-B9E0-4F6A-BB97-738E9B2F736D}" presName="spaceRect" presStyleCnt="0"/>
      <dgm:spPr/>
    </dgm:pt>
    <dgm:pt modelId="{50C3F616-13A9-4667-A839-A4C7FAC01BA4}" type="pres">
      <dgm:prSet presAssocID="{AEE4A4A2-B9E0-4F6A-BB97-738E9B2F736D}" presName="textRect" presStyleLbl="revTx" presStyleIdx="0" presStyleCnt="4">
        <dgm:presLayoutVars>
          <dgm:chMax val="1"/>
          <dgm:chPref val="1"/>
        </dgm:presLayoutVars>
      </dgm:prSet>
      <dgm:spPr/>
    </dgm:pt>
    <dgm:pt modelId="{C8AE3E76-C986-4DE1-A5E2-BD9F281181DA}" type="pres">
      <dgm:prSet presAssocID="{FAC5D1F1-9E09-4A9C-A019-625A75388A14}" presName="sibTrans" presStyleCnt="0"/>
      <dgm:spPr/>
    </dgm:pt>
    <dgm:pt modelId="{0A906F21-30EA-4902-8CCC-765B7157E328}" type="pres">
      <dgm:prSet presAssocID="{1BDBAA8E-829D-48AC-B0D0-DA314C45EE1D}" presName="compNode" presStyleCnt="0"/>
      <dgm:spPr/>
    </dgm:pt>
    <dgm:pt modelId="{7E49756A-31C1-4709-BD02-15486F68C25C}" type="pres">
      <dgm:prSet presAssocID="{1BDBAA8E-829D-48AC-B0D0-DA314C45EE1D}" presName="iconBgRect" presStyleLbl="bgShp" presStyleIdx="1" presStyleCnt="4"/>
      <dgm:spPr/>
    </dgm:pt>
    <dgm:pt modelId="{0743E8E9-AB9B-4573-8073-939F70B55A14}" type="pres">
      <dgm:prSet presAssocID="{1BDBAA8E-829D-48AC-B0D0-DA314C45EE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BE402C78-051A-46A5-A17E-1DD8C2F4F465}" type="pres">
      <dgm:prSet presAssocID="{1BDBAA8E-829D-48AC-B0D0-DA314C45EE1D}" presName="spaceRect" presStyleCnt="0"/>
      <dgm:spPr/>
    </dgm:pt>
    <dgm:pt modelId="{6DA888CB-05D8-45CB-B50D-484847D3202F}" type="pres">
      <dgm:prSet presAssocID="{1BDBAA8E-829D-48AC-B0D0-DA314C45EE1D}" presName="textRect" presStyleLbl="revTx" presStyleIdx="1" presStyleCnt="4">
        <dgm:presLayoutVars>
          <dgm:chMax val="1"/>
          <dgm:chPref val="1"/>
        </dgm:presLayoutVars>
      </dgm:prSet>
      <dgm:spPr/>
    </dgm:pt>
    <dgm:pt modelId="{9AAF97A2-9F5B-4BFA-9419-FE0F9FDE5DE0}" type="pres">
      <dgm:prSet presAssocID="{3B637B62-0EE8-44DA-8FA3-C2A17FFA266F}" presName="sibTrans" presStyleCnt="0"/>
      <dgm:spPr/>
    </dgm:pt>
    <dgm:pt modelId="{64B5D91D-24D4-4F5E-A396-CCA855C983BD}" type="pres">
      <dgm:prSet presAssocID="{F08060E6-9188-4805-ADA4-41E9D273B1A7}" presName="compNode" presStyleCnt="0"/>
      <dgm:spPr/>
    </dgm:pt>
    <dgm:pt modelId="{256E8728-5BD8-4391-B714-C7EC436F094A}" type="pres">
      <dgm:prSet presAssocID="{F08060E6-9188-4805-ADA4-41E9D273B1A7}" presName="iconBgRect" presStyleLbl="bgShp" presStyleIdx="2" presStyleCnt="4"/>
      <dgm:spPr/>
    </dgm:pt>
    <dgm:pt modelId="{FCCFAD98-32E6-4434-9C4B-974943FDDE1A}" type="pres">
      <dgm:prSet presAssocID="{F08060E6-9188-4805-ADA4-41E9D273B1A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613F26DC-E0AF-4D7F-9F33-CEF689721A8B}" type="pres">
      <dgm:prSet presAssocID="{F08060E6-9188-4805-ADA4-41E9D273B1A7}" presName="spaceRect" presStyleCnt="0"/>
      <dgm:spPr/>
    </dgm:pt>
    <dgm:pt modelId="{B2007315-E35B-42CA-9692-90AC5BD3E53F}" type="pres">
      <dgm:prSet presAssocID="{F08060E6-9188-4805-ADA4-41E9D273B1A7}" presName="textRect" presStyleLbl="revTx" presStyleIdx="2" presStyleCnt="4">
        <dgm:presLayoutVars>
          <dgm:chMax val="1"/>
          <dgm:chPref val="1"/>
        </dgm:presLayoutVars>
      </dgm:prSet>
      <dgm:spPr/>
    </dgm:pt>
    <dgm:pt modelId="{985FA81F-9094-4DB3-9197-66D567F2C6A6}" type="pres">
      <dgm:prSet presAssocID="{3AFD737D-D970-4B20-9449-232AC467F70F}" presName="sibTrans" presStyleCnt="0"/>
      <dgm:spPr/>
    </dgm:pt>
    <dgm:pt modelId="{DB736E7B-58EF-4862-A292-E5B64BD00746}" type="pres">
      <dgm:prSet presAssocID="{BE249853-D0F6-4C3B-929C-F29E4E94E37B}" presName="compNode" presStyleCnt="0"/>
      <dgm:spPr/>
    </dgm:pt>
    <dgm:pt modelId="{A33B6248-E85B-41AF-BAFB-37E05DC9807C}" type="pres">
      <dgm:prSet presAssocID="{BE249853-D0F6-4C3B-929C-F29E4E94E37B}" presName="iconBgRect" presStyleLbl="bgShp" presStyleIdx="3" presStyleCnt="4"/>
      <dgm:spPr/>
    </dgm:pt>
    <dgm:pt modelId="{62D2E1FE-3B46-4CD1-80D2-B084D60E51D1}" type="pres">
      <dgm:prSet presAssocID="{BE249853-D0F6-4C3B-929C-F29E4E94E3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8756B44-6C6E-4B7D-8699-8D7466B66C77}" type="pres">
      <dgm:prSet presAssocID="{BE249853-D0F6-4C3B-929C-F29E4E94E37B}" presName="spaceRect" presStyleCnt="0"/>
      <dgm:spPr/>
    </dgm:pt>
    <dgm:pt modelId="{494043C3-DD5A-40B1-952F-45CBA36131F1}" type="pres">
      <dgm:prSet presAssocID="{BE249853-D0F6-4C3B-929C-F29E4E94E37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AF36706-B245-4D04-9753-AF7C1F30E8C3}" srcId="{AE1A2CA3-1D15-4DFD-82CF-436702B4ABCB}" destId="{F08060E6-9188-4805-ADA4-41E9D273B1A7}" srcOrd="2" destOrd="0" parTransId="{74A62DA1-76ED-41E6-9DA8-D83AD183A1F9}" sibTransId="{3AFD737D-D970-4B20-9449-232AC467F70F}"/>
    <dgm:cxn modelId="{9F1F8D27-C61C-4116-A023-199BF3B6CDF1}" type="presOf" srcId="{AE1A2CA3-1D15-4DFD-82CF-436702B4ABCB}" destId="{DAFD8DDF-0E34-44C7-9295-CC50AE79AB65}" srcOrd="0" destOrd="0" presId="urn:microsoft.com/office/officeart/2018/5/layout/IconCircleLabelList"/>
    <dgm:cxn modelId="{9E563E3A-9CC2-4F2C-A314-BCFB8ECF0B50}" type="presOf" srcId="{BE249853-D0F6-4C3B-929C-F29E4E94E37B}" destId="{494043C3-DD5A-40B1-952F-45CBA36131F1}" srcOrd="0" destOrd="0" presId="urn:microsoft.com/office/officeart/2018/5/layout/IconCircleLabelList"/>
    <dgm:cxn modelId="{304F344F-DBA4-4234-A1A4-6A9CD14722E0}" srcId="{AE1A2CA3-1D15-4DFD-82CF-436702B4ABCB}" destId="{1BDBAA8E-829D-48AC-B0D0-DA314C45EE1D}" srcOrd="1" destOrd="0" parTransId="{9C6DDFCA-A31B-47E7-990D-CF6BFCDF5672}" sibTransId="{3B637B62-0EE8-44DA-8FA3-C2A17FFA266F}"/>
    <dgm:cxn modelId="{CFAAE67A-E2FA-42EB-81D2-6C1646B06179}" srcId="{AE1A2CA3-1D15-4DFD-82CF-436702B4ABCB}" destId="{AEE4A4A2-B9E0-4F6A-BB97-738E9B2F736D}" srcOrd="0" destOrd="0" parTransId="{35554269-1528-469D-AB27-08FD6349848E}" sibTransId="{FAC5D1F1-9E09-4A9C-A019-625A75388A14}"/>
    <dgm:cxn modelId="{911A039D-B9B1-4696-BBCE-EB2E532663CA}" type="presOf" srcId="{AEE4A4A2-B9E0-4F6A-BB97-738E9B2F736D}" destId="{50C3F616-13A9-4667-A839-A4C7FAC01BA4}" srcOrd="0" destOrd="0" presId="urn:microsoft.com/office/officeart/2018/5/layout/IconCircleLabelList"/>
    <dgm:cxn modelId="{28827EB4-80E5-4806-9BE6-CDF7EBD74304}" type="presOf" srcId="{F08060E6-9188-4805-ADA4-41E9D273B1A7}" destId="{B2007315-E35B-42CA-9692-90AC5BD3E53F}" srcOrd="0" destOrd="0" presId="urn:microsoft.com/office/officeart/2018/5/layout/IconCircleLabelList"/>
    <dgm:cxn modelId="{613FB1E1-D636-4D5C-AEED-E310A3D9D3CA}" type="presOf" srcId="{1BDBAA8E-829D-48AC-B0D0-DA314C45EE1D}" destId="{6DA888CB-05D8-45CB-B50D-484847D3202F}" srcOrd="0" destOrd="0" presId="urn:microsoft.com/office/officeart/2018/5/layout/IconCircleLabelList"/>
    <dgm:cxn modelId="{003BEBE3-4BA3-4FBF-9C13-0D93E5A6A206}" srcId="{AE1A2CA3-1D15-4DFD-82CF-436702B4ABCB}" destId="{BE249853-D0F6-4C3B-929C-F29E4E94E37B}" srcOrd="3" destOrd="0" parTransId="{DB308313-204D-4BD9-9201-1BE30CC0F131}" sibTransId="{159A9806-AF99-412C-B2DD-8C8B7EA49DA4}"/>
    <dgm:cxn modelId="{0DBAA1B4-336C-4326-B281-AAAFAE7EC7C9}" type="presParOf" srcId="{DAFD8DDF-0E34-44C7-9295-CC50AE79AB65}" destId="{791FF2D7-D486-45C2-BD4D-10B6E92D24BB}" srcOrd="0" destOrd="0" presId="urn:microsoft.com/office/officeart/2018/5/layout/IconCircleLabelList"/>
    <dgm:cxn modelId="{DC709F66-3917-45E4-AE3C-F93398356308}" type="presParOf" srcId="{791FF2D7-D486-45C2-BD4D-10B6E92D24BB}" destId="{AD73D7D2-B551-4B40-932D-2189E0AEF3F7}" srcOrd="0" destOrd="0" presId="urn:microsoft.com/office/officeart/2018/5/layout/IconCircleLabelList"/>
    <dgm:cxn modelId="{B647D10E-7D28-41D8-91A5-BF3911683CE2}" type="presParOf" srcId="{791FF2D7-D486-45C2-BD4D-10B6E92D24BB}" destId="{EA379B67-C5D1-4672-87A1-9C7B7DFA579D}" srcOrd="1" destOrd="0" presId="urn:microsoft.com/office/officeart/2018/5/layout/IconCircleLabelList"/>
    <dgm:cxn modelId="{B319135A-80A8-4E0D-9B19-CE36BA203564}" type="presParOf" srcId="{791FF2D7-D486-45C2-BD4D-10B6E92D24BB}" destId="{3DCB0A3C-7DEC-4F00-AAF7-DF311AA779CB}" srcOrd="2" destOrd="0" presId="urn:microsoft.com/office/officeart/2018/5/layout/IconCircleLabelList"/>
    <dgm:cxn modelId="{02FACE90-D39A-4580-8FC6-2FCA8563A707}" type="presParOf" srcId="{791FF2D7-D486-45C2-BD4D-10B6E92D24BB}" destId="{50C3F616-13A9-4667-A839-A4C7FAC01BA4}" srcOrd="3" destOrd="0" presId="urn:microsoft.com/office/officeart/2018/5/layout/IconCircleLabelList"/>
    <dgm:cxn modelId="{D9822439-8C8F-4AD5-B079-203A8647F451}" type="presParOf" srcId="{DAFD8DDF-0E34-44C7-9295-CC50AE79AB65}" destId="{C8AE3E76-C986-4DE1-A5E2-BD9F281181DA}" srcOrd="1" destOrd="0" presId="urn:microsoft.com/office/officeart/2018/5/layout/IconCircleLabelList"/>
    <dgm:cxn modelId="{2DD92231-BD88-4367-B6D1-48CD4B4DCE3A}" type="presParOf" srcId="{DAFD8DDF-0E34-44C7-9295-CC50AE79AB65}" destId="{0A906F21-30EA-4902-8CCC-765B7157E328}" srcOrd="2" destOrd="0" presId="urn:microsoft.com/office/officeart/2018/5/layout/IconCircleLabelList"/>
    <dgm:cxn modelId="{71A58AA5-3613-4CFD-A710-2AD59BA0C005}" type="presParOf" srcId="{0A906F21-30EA-4902-8CCC-765B7157E328}" destId="{7E49756A-31C1-4709-BD02-15486F68C25C}" srcOrd="0" destOrd="0" presId="urn:microsoft.com/office/officeart/2018/5/layout/IconCircleLabelList"/>
    <dgm:cxn modelId="{FDAC09C8-59D1-4011-820C-93FA4361D05E}" type="presParOf" srcId="{0A906F21-30EA-4902-8CCC-765B7157E328}" destId="{0743E8E9-AB9B-4573-8073-939F70B55A14}" srcOrd="1" destOrd="0" presId="urn:microsoft.com/office/officeart/2018/5/layout/IconCircleLabelList"/>
    <dgm:cxn modelId="{372500E1-95EB-412B-9F01-BAE70ED6DE90}" type="presParOf" srcId="{0A906F21-30EA-4902-8CCC-765B7157E328}" destId="{BE402C78-051A-46A5-A17E-1DD8C2F4F465}" srcOrd="2" destOrd="0" presId="urn:microsoft.com/office/officeart/2018/5/layout/IconCircleLabelList"/>
    <dgm:cxn modelId="{AFFD3357-F452-4AF1-A139-40505853207B}" type="presParOf" srcId="{0A906F21-30EA-4902-8CCC-765B7157E328}" destId="{6DA888CB-05D8-45CB-B50D-484847D3202F}" srcOrd="3" destOrd="0" presId="urn:microsoft.com/office/officeart/2018/5/layout/IconCircleLabelList"/>
    <dgm:cxn modelId="{730BC334-C1A0-4FE6-A040-A72CA90ADC7B}" type="presParOf" srcId="{DAFD8DDF-0E34-44C7-9295-CC50AE79AB65}" destId="{9AAF97A2-9F5B-4BFA-9419-FE0F9FDE5DE0}" srcOrd="3" destOrd="0" presId="urn:microsoft.com/office/officeart/2018/5/layout/IconCircleLabelList"/>
    <dgm:cxn modelId="{CEA2D3A0-D33B-4CC3-A82A-72DF68E3696E}" type="presParOf" srcId="{DAFD8DDF-0E34-44C7-9295-CC50AE79AB65}" destId="{64B5D91D-24D4-4F5E-A396-CCA855C983BD}" srcOrd="4" destOrd="0" presId="urn:microsoft.com/office/officeart/2018/5/layout/IconCircleLabelList"/>
    <dgm:cxn modelId="{1F975709-1BF7-4593-A7D2-EAC0DD346B60}" type="presParOf" srcId="{64B5D91D-24D4-4F5E-A396-CCA855C983BD}" destId="{256E8728-5BD8-4391-B714-C7EC436F094A}" srcOrd="0" destOrd="0" presId="urn:microsoft.com/office/officeart/2018/5/layout/IconCircleLabelList"/>
    <dgm:cxn modelId="{6AE86237-565A-4C69-93B7-2BE0A48CCD08}" type="presParOf" srcId="{64B5D91D-24D4-4F5E-A396-CCA855C983BD}" destId="{FCCFAD98-32E6-4434-9C4B-974943FDDE1A}" srcOrd="1" destOrd="0" presId="urn:microsoft.com/office/officeart/2018/5/layout/IconCircleLabelList"/>
    <dgm:cxn modelId="{3C8335DB-1684-4E4C-9D47-6F99194A3E97}" type="presParOf" srcId="{64B5D91D-24D4-4F5E-A396-CCA855C983BD}" destId="{613F26DC-E0AF-4D7F-9F33-CEF689721A8B}" srcOrd="2" destOrd="0" presId="urn:microsoft.com/office/officeart/2018/5/layout/IconCircleLabelList"/>
    <dgm:cxn modelId="{29612C44-8001-4EB5-863E-24DB6885032A}" type="presParOf" srcId="{64B5D91D-24D4-4F5E-A396-CCA855C983BD}" destId="{B2007315-E35B-42CA-9692-90AC5BD3E53F}" srcOrd="3" destOrd="0" presId="urn:microsoft.com/office/officeart/2018/5/layout/IconCircleLabelList"/>
    <dgm:cxn modelId="{EB9B8356-A5CD-4F21-81FD-F4873DD38AFC}" type="presParOf" srcId="{DAFD8DDF-0E34-44C7-9295-CC50AE79AB65}" destId="{985FA81F-9094-4DB3-9197-66D567F2C6A6}" srcOrd="5" destOrd="0" presId="urn:microsoft.com/office/officeart/2018/5/layout/IconCircleLabelList"/>
    <dgm:cxn modelId="{63B7EF1E-D2E0-45BA-8C36-0428F5A8F54B}" type="presParOf" srcId="{DAFD8DDF-0E34-44C7-9295-CC50AE79AB65}" destId="{DB736E7B-58EF-4862-A292-E5B64BD00746}" srcOrd="6" destOrd="0" presId="urn:microsoft.com/office/officeart/2018/5/layout/IconCircleLabelList"/>
    <dgm:cxn modelId="{D21E91E4-2047-49E2-B7FA-A8F13900DF65}" type="presParOf" srcId="{DB736E7B-58EF-4862-A292-E5B64BD00746}" destId="{A33B6248-E85B-41AF-BAFB-37E05DC9807C}" srcOrd="0" destOrd="0" presId="urn:microsoft.com/office/officeart/2018/5/layout/IconCircleLabelList"/>
    <dgm:cxn modelId="{E2795FFB-B8F5-498A-99ED-1530F058C22F}" type="presParOf" srcId="{DB736E7B-58EF-4862-A292-E5B64BD00746}" destId="{62D2E1FE-3B46-4CD1-80D2-B084D60E51D1}" srcOrd="1" destOrd="0" presId="urn:microsoft.com/office/officeart/2018/5/layout/IconCircleLabelList"/>
    <dgm:cxn modelId="{086E418E-0AEF-48E1-9766-266A843547B4}" type="presParOf" srcId="{DB736E7B-58EF-4862-A292-E5B64BD00746}" destId="{E8756B44-6C6E-4B7D-8699-8D7466B66C77}" srcOrd="2" destOrd="0" presId="urn:microsoft.com/office/officeart/2018/5/layout/IconCircleLabelList"/>
    <dgm:cxn modelId="{E83A4DB8-0CB5-4FC2-A1E9-09B75BCB4F48}" type="presParOf" srcId="{DB736E7B-58EF-4862-A292-E5B64BD00746}" destId="{494043C3-DD5A-40B1-952F-45CBA36131F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01DCB9-8634-460B-96BF-52C3124C1D33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935B0CA-7453-4339-9156-C95580C42495}">
      <dgm:prSet/>
      <dgm:spPr/>
      <dgm:t>
        <a:bodyPr/>
        <a:lstStyle/>
        <a:p>
          <a:r>
            <a:rPr lang="en-US" b="0" i="0" baseline="0"/>
            <a:t>A single gray pixel may represent multiple possible colors (e.g., red or blue)</a:t>
          </a:r>
          <a:endParaRPr lang="en-US"/>
        </a:p>
      </dgm:t>
    </dgm:pt>
    <dgm:pt modelId="{638989BC-2FB2-4FC3-81D5-21DEF2E65B65}" type="parTrans" cxnId="{E3FF3BBF-432C-4E45-8791-6D7750438C43}">
      <dgm:prSet/>
      <dgm:spPr/>
      <dgm:t>
        <a:bodyPr/>
        <a:lstStyle/>
        <a:p>
          <a:endParaRPr lang="en-US"/>
        </a:p>
      </dgm:t>
    </dgm:pt>
    <dgm:pt modelId="{108E1878-63F1-4F77-8911-5C82FAB690A7}" type="sibTrans" cxnId="{E3FF3BBF-432C-4E45-8791-6D7750438C43}">
      <dgm:prSet/>
      <dgm:spPr/>
      <dgm:t>
        <a:bodyPr/>
        <a:lstStyle/>
        <a:p>
          <a:endParaRPr lang="en-US"/>
        </a:p>
      </dgm:t>
    </dgm:pt>
    <dgm:pt modelId="{42713A9D-027F-4881-BCFC-35BFAF05D15C}">
      <dgm:prSet/>
      <dgm:spPr/>
      <dgm:t>
        <a:bodyPr/>
        <a:lstStyle/>
        <a:p>
          <a:r>
            <a:rPr lang="en-US" b="0" i="0" baseline="0" dirty="0"/>
            <a:t>Requires high-level semantic understanding</a:t>
          </a:r>
          <a:endParaRPr lang="en-US" dirty="0"/>
        </a:p>
      </dgm:t>
    </dgm:pt>
    <dgm:pt modelId="{13BF6FEF-AEE1-4C69-8051-8EDCB2647988}" type="parTrans" cxnId="{D3959A84-93A6-497A-A2FD-5F40E3C842C2}">
      <dgm:prSet/>
      <dgm:spPr/>
      <dgm:t>
        <a:bodyPr/>
        <a:lstStyle/>
        <a:p>
          <a:endParaRPr lang="en-US"/>
        </a:p>
      </dgm:t>
    </dgm:pt>
    <dgm:pt modelId="{F66C96F8-259E-41D5-B9B3-04B171FD4F03}" type="sibTrans" cxnId="{D3959A84-93A6-497A-A2FD-5F40E3C842C2}">
      <dgm:prSet/>
      <dgm:spPr/>
      <dgm:t>
        <a:bodyPr/>
        <a:lstStyle/>
        <a:p>
          <a:endParaRPr lang="en-US"/>
        </a:p>
      </dgm:t>
    </dgm:pt>
    <dgm:pt modelId="{79376B9C-C579-49F4-B8AA-D2BEDF6F68DB}">
      <dgm:prSet/>
      <dgm:spPr/>
      <dgm:t>
        <a:bodyPr/>
        <a:lstStyle/>
        <a:p>
          <a:r>
            <a:rPr lang="en-US" b="0" i="0" baseline="0" dirty="0"/>
            <a:t>Color ambiguity makes automated methods non-trivial</a:t>
          </a:r>
          <a:endParaRPr lang="en-US" dirty="0"/>
        </a:p>
      </dgm:t>
    </dgm:pt>
    <dgm:pt modelId="{7A740E13-5FBB-412E-8A60-2F31EBDBDDA7}" type="parTrans" cxnId="{678FD5EA-0E13-4675-8E6B-DFB0FD298D92}">
      <dgm:prSet/>
      <dgm:spPr/>
      <dgm:t>
        <a:bodyPr/>
        <a:lstStyle/>
        <a:p>
          <a:endParaRPr lang="en-US"/>
        </a:p>
      </dgm:t>
    </dgm:pt>
    <dgm:pt modelId="{9B29FD79-A425-477F-9AF7-2576DBEB9BA9}" type="sibTrans" cxnId="{678FD5EA-0E13-4675-8E6B-DFB0FD298D92}">
      <dgm:prSet/>
      <dgm:spPr/>
      <dgm:t>
        <a:bodyPr/>
        <a:lstStyle/>
        <a:p>
          <a:endParaRPr lang="en-US"/>
        </a:p>
      </dgm:t>
    </dgm:pt>
    <dgm:pt modelId="{C48B9731-BAC4-4E27-9F9A-5902F1E03412}" type="pres">
      <dgm:prSet presAssocID="{0101DCB9-8634-460B-96BF-52C3124C1D33}" presName="vert0" presStyleCnt="0">
        <dgm:presLayoutVars>
          <dgm:dir/>
          <dgm:animOne val="branch"/>
          <dgm:animLvl val="lvl"/>
        </dgm:presLayoutVars>
      </dgm:prSet>
      <dgm:spPr/>
    </dgm:pt>
    <dgm:pt modelId="{69DACFF2-507C-4D7C-B157-370BC2624BF3}" type="pres">
      <dgm:prSet presAssocID="{C935B0CA-7453-4339-9156-C95580C42495}" presName="thickLine" presStyleLbl="alignNode1" presStyleIdx="0" presStyleCnt="3"/>
      <dgm:spPr/>
    </dgm:pt>
    <dgm:pt modelId="{49637FE1-D607-44D6-BCAE-8340A98E981B}" type="pres">
      <dgm:prSet presAssocID="{C935B0CA-7453-4339-9156-C95580C42495}" presName="horz1" presStyleCnt="0"/>
      <dgm:spPr/>
    </dgm:pt>
    <dgm:pt modelId="{80F60CC9-B605-47E9-926A-33468CE0110E}" type="pres">
      <dgm:prSet presAssocID="{C935B0CA-7453-4339-9156-C95580C42495}" presName="tx1" presStyleLbl="revTx" presStyleIdx="0" presStyleCnt="3"/>
      <dgm:spPr/>
    </dgm:pt>
    <dgm:pt modelId="{B62CD6D8-FEE0-49CB-8032-8856D45FEDB8}" type="pres">
      <dgm:prSet presAssocID="{C935B0CA-7453-4339-9156-C95580C42495}" presName="vert1" presStyleCnt="0"/>
      <dgm:spPr/>
    </dgm:pt>
    <dgm:pt modelId="{822AE7F2-8BDC-4D94-A7DC-9217F8453021}" type="pres">
      <dgm:prSet presAssocID="{42713A9D-027F-4881-BCFC-35BFAF05D15C}" presName="thickLine" presStyleLbl="alignNode1" presStyleIdx="1" presStyleCnt="3"/>
      <dgm:spPr/>
    </dgm:pt>
    <dgm:pt modelId="{5DAB9151-F936-4036-9245-A89D9C1A2EB9}" type="pres">
      <dgm:prSet presAssocID="{42713A9D-027F-4881-BCFC-35BFAF05D15C}" presName="horz1" presStyleCnt="0"/>
      <dgm:spPr/>
    </dgm:pt>
    <dgm:pt modelId="{D9E323A8-68B9-4104-B52F-015BC6EE59B9}" type="pres">
      <dgm:prSet presAssocID="{42713A9D-027F-4881-BCFC-35BFAF05D15C}" presName="tx1" presStyleLbl="revTx" presStyleIdx="1" presStyleCnt="3"/>
      <dgm:spPr/>
    </dgm:pt>
    <dgm:pt modelId="{5492FE9B-075E-4D20-B281-D5BC5B2CCFF0}" type="pres">
      <dgm:prSet presAssocID="{42713A9D-027F-4881-BCFC-35BFAF05D15C}" presName="vert1" presStyleCnt="0"/>
      <dgm:spPr/>
    </dgm:pt>
    <dgm:pt modelId="{4DBA3089-0BDB-4FA6-B867-EC5A3EDEB027}" type="pres">
      <dgm:prSet presAssocID="{79376B9C-C579-49F4-B8AA-D2BEDF6F68DB}" presName="thickLine" presStyleLbl="alignNode1" presStyleIdx="2" presStyleCnt="3" custLinFactNeighborX="581" custLinFactNeighborY="-19200"/>
      <dgm:spPr/>
    </dgm:pt>
    <dgm:pt modelId="{7A1D4118-D019-43EF-B2BA-03639DBF5B3B}" type="pres">
      <dgm:prSet presAssocID="{79376B9C-C579-49F4-B8AA-D2BEDF6F68DB}" presName="horz1" presStyleCnt="0"/>
      <dgm:spPr/>
    </dgm:pt>
    <dgm:pt modelId="{17510ECA-F12E-4AE6-B5F7-206B29CFB6D1}" type="pres">
      <dgm:prSet presAssocID="{79376B9C-C579-49F4-B8AA-D2BEDF6F68DB}" presName="tx1" presStyleLbl="revTx" presStyleIdx="2" presStyleCnt="3"/>
      <dgm:spPr/>
    </dgm:pt>
    <dgm:pt modelId="{6FE04C99-E0C5-48DA-9227-DB777DE67EB8}" type="pres">
      <dgm:prSet presAssocID="{79376B9C-C579-49F4-B8AA-D2BEDF6F68DB}" presName="vert1" presStyleCnt="0"/>
      <dgm:spPr/>
    </dgm:pt>
  </dgm:ptLst>
  <dgm:cxnLst>
    <dgm:cxn modelId="{E088D722-F500-40DA-8501-4890D19476EB}" type="presOf" srcId="{42713A9D-027F-4881-BCFC-35BFAF05D15C}" destId="{D9E323A8-68B9-4104-B52F-015BC6EE59B9}" srcOrd="0" destOrd="0" presId="urn:microsoft.com/office/officeart/2008/layout/LinedList"/>
    <dgm:cxn modelId="{DE69082D-40C7-4F9C-B37E-E5124445E70F}" type="presOf" srcId="{0101DCB9-8634-460B-96BF-52C3124C1D33}" destId="{C48B9731-BAC4-4E27-9F9A-5902F1E03412}" srcOrd="0" destOrd="0" presId="urn:microsoft.com/office/officeart/2008/layout/LinedList"/>
    <dgm:cxn modelId="{D3959A84-93A6-497A-A2FD-5F40E3C842C2}" srcId="{0101DCB9-8634-460B-96BF-52C3124C1D33}" destId="{42713A9D-027F-4881-BCFC-35BFAF05D15C}" srcOrd="1" destOrd="0" parTransId="{13BF6FEF-AEE1-4C69-8051-8EDCB2647988}" sibTransId="{F66C96F8-259E-41D5-B9B3-04B171FD4F03}"/>
    <dgm:cxn modelId="{E3FF3BBF-432C-4E45-8791-6D7750438C43}" srcId="{0101DCB9-8634-460B-96BF-52C3124C1D33}" destId="{C935B0CA-7453-4339-9156-C95580C42495}" srcOrd="0" destOrd="0" parTransId="{638989BC-2FB2-4FC3-81D5-21DEF2E65B65}" sibTransId="{108E1878-63F1-4F77-8911-5C82FAB690A7}"/>
    <dgm:cxn modelId="{7199B0CA-D095-453D-8288-518A06D54FCC}" type="presOf" srcId="{C935B0CA-7453-4339-9156-C95580C42495}" destId="{80F60CC9-B605-47E9-926A-33468CE0110E}" srcOrd="0" destOrd="0" presId="urn:microsoft.com/office/officeart/2008/layout/LinedList"/>
    <dgm:cxn modelId="{E57A3ED6-A94E-47E4-8EF2-7E6D54CCD975}" type="presOf" srcId="{79376B9C-C579-49F4-B8AA-D2BEDF6F68DB}" destId="{17510ECA-F12E-4AE6-B5F7-206B29CFB6D1}" srcOrd="0" destOrd="0" presId="urn:microsoft.com/office/officeart/2008/layout/LinedList"/>
    <dgm:cxn modelId="{678FD5EA-0E13-4675-8E6B-DFB0FD298D92}" srcId="{0101DCB9-8634-460B-96BF-52C3124C1D33}" destId="{79376B9C-C579-49F4-B8AA-D2BEDF6F68DB}" srcOrd="2" destOrd="0" parTransId="{7A740E13-5FBB-412E-8A60-2F31EBDBDDA7}" sibTransId="{9B29FD79-A425-477F-9AF7-2576DBEB9BA9}"/>
    <dgm:cxn modelId="{3CF3E4E6-C602-4932-90A1-710FDBB998DC}" type="presParOf" srcId="{C48B9731-BAC4-4E27-9F9A-5902F1E03412}" destId="{69DACFF2-507C-4D7C-B157-370BC2624BF3}" srcOrd="0" destOrd="0" presId="urn:microsoft.com/office/officeart/2008/layout/LinedList"/>
    <dgm:cxn modelId="{CD17B5C7-A0A7-49C9-B9B5-A848DBFC6FE8}" type="presParOf" srcId="{C48B9731-BAC4-4E27-9F9A-5902F1E03412}" destId="{49637FE1-D607-44D6-BCAE-8340A98E981B}" srcOrd="1" destOrd="0" presId="urn:microsoft.com/office/officeart/2008/layout/LinedList"/>
    <dgm:cxn modelId="{BE0D5045-49CD-4FF0-A0A7-EB4690692A32}" type="presParOf" srcId="{49637FE1-D607-44D6-BCAE-8340A98E981B}" destId="{80F60CC9-B605-47E9-926A-33468CE0110E}" srcOrd="0" destOrd="0" presId="urn:microsoft.com/office/officeart/2008/layout/LinedList"/>
    <dgm:cxn modelId="{676D9886-74AE-464D-B4B0-02AA8E9982A2}" type="presParOf" srcId="{49637FE1-D607-44D6-BCAE-8340A98E981B}" destId="{B62CD6D8-FEE0-49CB-8032-8856D45FEDB8}" srcOrd="1" destOrd="0" presId="urn:microsoft.com/office/officeart/2008/layout/LinedList"/>
    <dgm:cxn modelId="{60569A57-265D-4FD5-AC22-DF04C3F486BB}" type="presParOf" srcId="{C48B9731-BAC4-4E27-9F9A-5902F1E03412}" destId="{822AE7F2-8BDC-4D94-A7DC-9217F8453021}" srcOrd="2" destOrd="0" presId="urn:microsoft.com/office/officeart/2008/layout/LinedList"/>
    <dgm:cxn modelId="{247CDEA9-BA38-46F5-9BA4-56F578A9D20E}" type="presParOf" srcId="{C48B9731-BAC4-4E27-9F9A-5902F1E03412}" destId="{5DAB9151-F936-4036-9245-A89D9C1A2EB9}" srcOrd="3" destOrd="0" presId="urn:microsoft.com/office/officeart/2008/layout/LinedList"/>
    <dgm:cxn modelId="{A0F0B2AD-D259-4BC1-83B5-5DAC5717E890}" type="presParOf" srcId="{5DAB9151-F936-4036-9245-A89D9C1A2EB9}" destId="{D9E323A8-68B9-4104-B52F-015BC6EE59B9}" srcOrd="0" destOrd="0" presId="urn:microsoft.com/office/officeart/2008/layout/LinedList"/>
    <dgm:cxn modelId="{F24040AB-EA0E-4529-A27A-6F919CF21B4B}" type="presParOf" srcId="{5DAB9151-F936-4036-9245-A89D9C1A2EB9}" destId="{5492FE9B-075E-4D20-B281-D5BC5B2CCFF0}" srcOrd="1" destOrd="0" presId="urn:microsoft.com/office/officeart/2008/layout/LinedList"/>
    <dgm:cxn modelId="{D5B3B944-1619-4A54-9555-5046E25CEAF3}" type="presParOf" srcId="{C48B9731-BAC4-4E27-9F9A-5902F1E03412}" destId="{4DBA3089-0BDB-4FA6-B867-EC5A3EDEB027}" srcOrd="4" destOrd="0" presId="urn:microsoft.com/office/officeart/2008/layout/LinedList"/>
    <dgm:cxn modelId="{30601FFA-7E02-48E5-9DA4-4CDA22A1E85B}" type="presParOf" srcId="{C48B9731-BAC4-4E27-9F9A-5902F1E03412}" destId="{7A1D4118-D019-43EF-B2BA-03639DBF5B3B}" srcOrd="5" destOrd="0" presId="urn:microsoft.com/office/officeart/2008/layout/LinedList"/>
    <dgm:cxn modelId="{692F767E-40A5-4EC4-9046-298049B6D954}" type="presParOf" srcId="{7A1D4118-D019-43EF-B2BA-03639DBF5B3B}" destId="{17510ECA-F12E-4AE6-B5F7-206B29CFB6D1}" srcOrd="0" destOrd="0" presId="urn:microsoft.com/office/officeart/2008/layout/LinedList"/>
    <dgm:cxn modelId="{DE86A3DA-DC2E-4C88-A5A3-665154D08549}" type="presParOf" srcId="{7A1D4118-D019-43EF-B2BA-03639DBF5B3B}" destId="{6FE04C99-E0C5-48DA-9227-DB777DE67EB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10A901-F3BD-4761-A06C-EC566A6332C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2F9228E-C425-48C1-B0B7-188DB155E0AB}">
      <dgm:prSet/>
      <dgm:spPr/>
      <dgm:t>
        <a:bodyPr/>
        <a:lstStyle/>
        <a:p>
          <a:pPr>
            <a:defRPr cap="all"/>
          </a:pPr>
          <a:r>
            <a:rPr lang="en-US" b="0" i="0" baseline="0"/>
            <a:t>Used CNN to fully automate grayscale → color transformation</a:t>
          </a:r>
          <a:endParaRPr lang="en-US"/>
        </a:p>
      </dgm:t>
    </dgm:pt>
    <dgm:pt modelId="{38FEA91D-140F-4658-B99D-B0D297C5600D}" type="parTrans" cxnId="{D1D2EBDB-3BEF-435B-AFD1-0777A5ACF87F}">
      <dgm:prSet/>
      <dgm:spPr/>
      <dgm:t>
        <a:bodyPr/>
        <a:lstStyle/>
        <a:p>
          <a:endParaRPr lang="en-US"/>
        </a:p>
      </dgm:t>
    </dgm:pt>
    <dgm:pt modelId="{33464931-89C7-4EDB-9D3E-17F574F07BAC}" type="sibTrans" cxnId="{D1D2EBDB-3BEF-435B-AFD1-0777A5ACF87F}">
      <dgm:prSet/>
      <dgm:spPr/>
      <dgm:t>
        <a:bodyPr/>
        <a:lstStyle/>
        <a:p>
          <a:endParaRPr lang="en-US"/>
        </a:p>
      </dgm:t>
    </dgm:pt>
    <dgm:pt modelId="{4238172B-7F91-47A0-9297-EC99705284E2}">
      <dgm:prSet/>
      <dgm:spPr/>
      <dgm:t>
        <a:bodyPr/>
        <a:lstStyle/>
        <a:p>
          <a:pPr>
            <a:defRPr cap="all"/>
          </a:pPr>
          <a:r>
            <a:rPr lang="en-US" b="0" i="0" baseline="0"/>
            <a:t>Introduced the idea of classification-based colorization</a:t>
          </a:r>
          <a:endParaRPr lang="en-US"/>
        </a:p>
      </dgm:t>
    </dgm:pt>
    <dgm:pt modelId="{9AC1E07D-5A97-49D3-8A26-E04087E91B68}" type="parTrans" cxnId="{CAB4C61E-85D2-4D73-B5CD-FDC01CC8D6AB}">
      <dgm:prSet/>
      <dgm:spPr/>
      <dgm:t>
        <a:bodyPr/>
        <a:lstStyle/>
        <a:p>
          <a:endParaRPr lang="en-US"/>
        </a:p>
      </dgm:t>
    </dgm:pt>
    <dgm:pt modelId="{CA13033E-9477-4C26-BD6A-05A639D9620E}" type="sibTrans" cxnId="{CAB4C61E-85D2-4D73-B5CD-FDC01CC8D6AB}">
      <dgm:prSet/>
      <dgm:spPr/>
      <dgm:t>
        <a:bodyPr/>
        <a:lstStyle/>
        <a:p>
          <a:endParaRPr lang="en-US"/>
        </a:p>
      </dgm:t>
    </dgm:pt>
    <dgm:pt modelId="{8AF13721-11FD-4B16-8421-3B0AB4C89091}">
      <dgm:prSet/>
      <dgm:spPr/>
      <dgm:t>
        <a:bodyPr/>
        <a:lstStyle/>
        <a:p>
          <a:pPr>
            <a:defRPr cap="all"/>
          </a:pPr>
          <a:r>
            <a:rPr lang="en-US" b="0" i="0" baseline="0"/>
            <a:t>Limitation: Struggled with multimodal color possibilities</a:t>
          </a:r>
          <a:endParaRPr lang="en-US"/>
        </a:p>
      </dgm:t>
    </dgm:pt>
    <dgm:pt modelId="{3C06B663-051E-4B50-B302-C50967FC75C5}" type="parTrans" cxnId="{7B3A196E-64EF-4E07-AD4B-78BDACB2253F}">
      <dgm:prSet/>
      <dgm:spPr/>
      <dgm:t>
        <a:bodyPr/>
        <a:lstStyle/>
        <a:p>
          <a:endParaRPr lang="en-US"/>
        </a:p>
      </dgm:t>
    </dgm:pt>
    <dgm:pt modelId="{2541913B-7703-472A-8F6A-901776CCC8AF}" type="sibTrans" cxnId="{7B3A196E-64EF-4E07-AD4B-78BDACB2253F}">
      <dgm:prSet/>
      <dgm:spPr/>
      <dgm:t>
        <a:bodyPr/>
        <a:lstStyle/>
        <a:p>
          <a:endParaRPr lang="en-US"/>
        </a:p>
      </dgm:t>
    </dgm:pt>
    <dgm:pt modelId="{1A73DDFE-BCCA-4A7B-A90F-44F8C6E42F46}">
      <dgm:prSet/>
      <dgm:spPr/>
      <dgm:t>
        <a:bodyPr/>
        <a:lstStyle/>
        <a:p>
          <a:pPr>
            <a:defRPr cap="all"/>
          </a:pPr>
          <a:r>
            <a:rPr lang="en-US" b="0" i="0" baseline="0"/>
            <a:t>Predicted common but less vibrant or diverse colors</a:t>
          </a:r>
          <a:endParaRPr lang="en-US"/>
        </a:p>
      </dgm:t>
    </dgm:pt>
    <dgm:pt modelId="{292B1D12-8210-451B-9E37-2AB32DB925A2}" type="parTrans" cxnId="{D955BA73-7A99-4175-9F75-8488BA952421}">
      <dgm:prSet/>
      <dgm:spPr/>
      <dgm:t>
        <a:bodyPr/>
        <a:lstStyle/>
        <a:p>
          <a:endParaRPr lang="en-US"/>
        </a:p>
      </dgm:t>
    </dgm:pt>
    <dgm:pt modelId="{A4857BC5-95EA-4A09-A109-26A6EEF6BC8D}" type="sibTrans" cxnId="{D955BA73-7A99-4175-9F75-8488BA952421}">
      <dgm:prSet/>
      <dgm:spPr/>
      <dgm:t>
        <a:bodyPr/>
        <a:lstStyle/>
        <a:p>
          <a:endParaRPr lang="en-US"/>
        </a:p>
      </dgm:t>
    </dgm:pt>
    <dgm:pt modelId="{39F60EFE-5F9C-4301-A0BB-C7FFFD1E132B}" type="pres">
      <dgm:prSet presAssocID="{5310A901-F3BD-4761-A06C-EC566A6332CB}" presName="root" presStyleCnt="0">
        <dgm:presLayoutVars>
          <dgm:dir/>
          <dgm:resizeHandles val="exact"/>
        </dgm:presLayoutVars>
      </dgm:prSet>
      <dgm:spPr/>
    </dgm:pt>
    <dgm:pt modelId="{C0415BB2-7A3B-4708-80F7-38C5579747BC}" type="pres">
      <dgm:prSet presAssocID="{A2F9228E-C425-48C1-B0B7-188DB155E0AB}" presName="compNode" presStyleCnt="0"/>
      <dgm:spPr/>
    </dgm:pt>
    <dgm:pt modelId="{36EDA1B2-8246-4A21-8090-8A9F3D21BF84}" type="pres">
      <dgm:prSet presAssocID="{A2F9228E-C425-48C1-B0B7-188DB155E0AB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D26B502-8A86-4405-B252-F3D0BAC19AFC}" type="pres">
      <dgm:prSet presAssocID="{A2F9228E-C425-48C1-B0B7-188DB155E0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174E357-4B82-45B1-9AFF-CADDAE70A92C}" type="pres">
      <dgm:prSet presAssocID="{A2F9228E-C425-48C1-B0B7-188DB155E0AB}" presName="spaceRect" presStyleCnt="0"/>
      <dgm:spPr/>
    </dgm:pt>
    <dgm:pt modelId="{9699DA16-4284-4FFB-A10E-93E9BC3890C8}" type="pres">
      <dgm:prSet presAssocID="{A2F9228E-C425-48C1-B0B7-188DB155E0AB}" presName="textRect" presStyleLbl="revTx" presStyleIdx="0" presStyleCnt="4">
        <dgm:presLayoutVars>
          <dgm:chMax val="1"/>
          <dgm:chPref val="1"/>
        </dgm:presLayoutVars>
      </dgm:prSet>
      <dgm:spPr/>
    </dgm:pt>
    <dgm:pt modelId="{B11F277A-BB17-448A-8F7E-144427682779}" type="pres">
      <dgm:prSet presAssocID="{33464931-89C7-4EDB-9D3E-17F574F07BAC}" presName="sibTrans" presStyleCnt="0"/>
      <dgm:spPr/>
    </dgm:pt>
    <dgm:pt modelId="{7A79F112-6BF8-4111-ABE6-DA10E124AD90}" type="pres">
      <dgm:prSet presAssocID="{4238172B-7F91-47A0-9297-EC99705284E2}" presName="compNode" presStyleCnt="0"/>
      <dgm:spPr/>
    </dgm:pt>
    <dgm:pt modelId="{C19885E9-D96A-4152-A325-C1979B81022A}" type="pres">
      <dgm:prSet presAssocID="{4238172B-7F91-47A0-9297-EC99705284E2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F341801-ADD7-4638-A088-9B288BC3EF6A}" type="pres">
      <dgm:prSet presAssocID="{4238172B-7F91-47A0-9297-EC99705284E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BA07D02-0830-4CEC-9B3E-BE80C89DBAA3}" type="pres">
      <dgm:prSet presAssocID="{4238172B-7F91-47A0-9297-EC99705284E2}" presName="spaceRect" presStyleCnt="0"/>
      <dgm:spPr/>
    </dgm:pt>
    <dgm:pt modelId="{871C06FB-BF09-435D-BF9E-3328461DDC52}" type="pres">
      <dgm:prSet presAssocID="{4238172B-7F91-47A0-9297-EC99705284E2}" presName="textRect" presStyleLbl="revTx" presStyleIdx="1" presStyleCnt="4">
        <dgm:presLayoutVars>
          <dgm:chMax val="1"/>
          <dgm:chPref val="1"/>
        </dgm:presLayoutVars>
      </dgm:prSet>
      <dgm:spPr/>
    </dgm:pt>
    <dgm:pt modelId="{5C518AA5-8DC8-4221-BCD0-EA5CDE45372C}" type="pres">
      <dgm:prSet presAssocID="{CA13033E-9477-4C26-BD6A-05A639D9620E}" presName="sibTrans" presStyleCnt="0"/>
      <dgm:spPr/>
    </dgm:pt>
    <dgm:pt modelId="{0C0FA9EB-9EE6-48B3-97AE-DB48C7AF3008}" type="pres">
      <dgm:prSet presAssocID="{8AF13721-11FD-4B16-8421-3B0AB4C89091}" presName="compNode" presStyleCnt="0"/>
      <dgm:spPr/>
    </dgm:pt>
    <dgm:pt modelId="{1FE7C529-0099-4058-B087-58EBDC06EF51}" type="pres">
      <dgm:prSet presAssocID="{8AF13721-11FD-4B16-8421-3B0AB4C8909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DA1112D-209E-43A9-BB1B-EABE40325FC7}" type="pres">
      <dgm:prSet presAssocID="{8AF13721-11FD-4B16-8421-3B0AB4C890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3C3A30B7-D31D-4BC1-87E4-EEC55427BA9E}" type="pres">
      <dgm:prSet presAssocID="{8AF13721-11FD-4B16-8421-3B0AB4C89091}" presName="spaceRect" presStyleCnt="0"/>
      <dgm:spPr/>
    </dgm:pt>
    <dgm:pt modelId="{C177A53D-1C54-4E21-B708-EAF71C2B09F7}" type="pres">
      <dgm:prSet presAssocID="{8AF13721-11FD-4B16-8421-3B0AB4C89091}" presName="textRect" presStyleLbl="revTx" presStyleIdx="2" presStyleCnt="4">
        <dgm:presLayoutVars>
          <dgm:chMax val="1"/>
          <dgm:chPref val="1"/>
        </dgm:presLayoutVars>
      </dgm:prSet>
      <dgm:spPr/>
    </dgm:pt>
    <dgm:pt modelId="{8E3BF75B-0C36-4DDB-96C3-31EE199A77C9}" type="pres">
      <dgm:prSet presAssocID="{2541913B-7703-472A-8F6A-901776CCC8AF}" presName="sibTrans" presStyleCnt="0"/>
      <dgm:spPr/>
    </dgm:pt>
    <dgm:pt modelId="{BB5ED2E6-85BF-4CB8-A173-5D058E4B8385}" type="pres">
      <dgm:prSet presAssocID="{1A73DDFE-BCCA-4A7B-A90F-44F8C6E42F46}" presName="compNode" presStyleCnt="0"/>
      <dgm:spPr/>
    </dgm:pt>
    <dgm:pt modelId="{82C106FB-D635-4F50-84F2-960D9652F308}" type="pres">
      <dgm:prSet presAssocID="{1A73DDFE-BCCA-4A7B-A90F-44F8C6E42F46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D31C391-134F-4A7D-A43A-4FE45F5517E3}" type="pres">
      <dgm:prSet presAssocID="{1A73DDFE-BCCA-4A7B-A90F-44F8C6E42F4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09D33BA1-0371-4C95-8FC8-50EB2ABCCCC7}" type="pres">
      <dgm:prSet presAssocID="{1A73DDFE-BCCA-4A7B-A90F-44F8C6E42F46}" presName="spaceRect" presStyleCnt="0"/>
      <dgm:spPr/>
    </dgm:pt>
    <dgm:pt modelId="{95C2821F-5A1E-4DBF-9E8F-4A795633F412}" type="pres">
      <dgm:prSet presAssocID="{1A73DDFE-BCCA-4A7B-A90F-44F8C6E42F4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F2FD217-1333-47A9-970B-14713EA21F4F}" type="presOf" srcId="{5310A901-F3BD-4761-A06C-EC566A6332CB}" destId="{39F60EFE-5F9C-4301-A0BB-C7FFFD1E132B}" srcOrd="0" destOrd="0" presId="urn:microsoft.com/office/officeart/2018/5/layout/IconLeafLabelList"/>
    <dgm:cxn modelId="{CAB4C61E-85D2-4D73-B5CD-FDC01CC8D6AB}" srcId="{5310A901-F3BD-4761-A06C-EC566A6332CB}" destId="{4238172B-7F91-47A0-9297-EC99705284E2}" srcOrd="1" destOrd="0" parTransId="{9AC1E07D-5A97-49D3-8A26-E04087E91B68}" sibTransId="{CA13033E-9477-4C26-BD6A-05A639D9620E}"/>
    <dgm:cxn modelId="{4775FE6A-87AF-4FF0-ADAB-5A7A3A561634}" type="presOf" srcId="{8AF13721-11FD-4B16-8421-3B0AB4C89091}" destId="{C177A53D-1C54-4E21-B708-EAF71C2B09F7}" srcOrd="0" destOrd="0" presId="urn:microsoft.com/office/officeart/2018/5/layout/IconLeafLabelList"/>
    <dgm:cxn modelId="{7B3A196E-64EF-4E07-AD4B-78BDACB2253F}" srcId="{5310A901-F3BD-4761-A06C-EC566A6332CB}" destId="{8AF13721-11FD-4B16-8421-3B0AB4C89091}" srcOrd="2" destOrd="0" parTransId="{3C06B663-051E-4B50-B302-C50967FC75C5}" sibTransId="{2541913B-7703-472A-8F6A-901776CCC8AF}"/>
    <dgm:cxn modelId="{C96C6352-D01B-42B2-9023-CD751D536366}" type="presOf" srcId="{A2F9228E-C425-48C1-B0B7-188DB155E0AB}" destId="{9699DA16-4284-4FFB-A10E-93E9BC3890C8}" srcOrd="0" destOrd="0" presId="urn:microsoft.com/office/officeart/2018/5/layout/IconLeafLabelList"/>
    <dgm:cxn modelId="{D955BA73-7A99-4175-9F75-8488BA952421}" srcId="{5310A901-F3BD-4761-A06C-EC566A6332CB}" destId="{1A73DDFE-BCCA-4A7B-A90F-44F8C6E42F46}" srcOrd="3" destOrd="0" parTransId="{292B1D12-8210-451B-9E37-2AB32DB925A2}" sibTransId="{A4857BC5-95EA-4A09-A109-26A6EEF6BC8D}"/>
    <dgm:cxn modelId="{ADA8287A-2E34-4912-987C-EFF40DC7D5F5}" type="presOf" srcId="{4238172B-7F91-47A0-9297-EC99705284E2}" destId="{871C06FB-BF09-435D-BF9E-3328461DDC52}" srcOrd="0" destOrd="0" presId="urn:microsoft.com/office/officeart/2018/5/layout/IconLeafLabelList"/>
    <dgm:cxn modelId="{73D0F07C-AA91-4F3B-8675-F27BD7EB0644}" type="presOf" srcId="{1A73DDFE-BCCA-4A7B-A90F-44F8C6E42F46}" destId="{95C2821F-5A1E-4DBF-9E8F-4A795633F412}" srcOrd="0" destOrd="0" presId="urn:microsoft.com/office/officeart/2018/5/layout/IconLeafLabelList"/>
    <dgm:cxn modelId="{D1D2EBDB-3BEF-435B-AFD1-0777A5ACF87F}" srcId="{5310A901-F3BD-4761-A06C-EC566A6332CB}" destId="{A2F9228E-C425-48C1-B0B7-188DB155E0AB}" srcOrd="0" destOrd="0" parTransId="{38FEA91D-140F-4658-B99D-B0D297C5600D}" sibTransId="{33464931-89C7-4EDB-9D3E-17F574F07BAC}"/>
    <dgm:cxn modelId="{259AEE3D-9ADE-4B4D-AB9D-8D4209F42F7F}" type="presParOf" srcId="{39F60EFE-5F9C-4301-A0BB-C7FFFD1E132B}" destId="{C0415BB2-7A3B-4708-80F7-38C5579747BC}" srcOrd="0" destOrd="0" presId="urn:microsoft.com/office/officeart/2018/5/layout/IconLeafLabelList"/>
    <dgm:cxn modelId="{CF64E48B-0CEA-469E-A95D-6E8D1AA07F29}" type="presParOf" srcId="{C0415BB2-7A3B-4708-80F7-38C5579747BC}" destId="{36EDA1B2-8246-4A21-8090-8A9F3D21BF84}" srcOrd="0" destOrd="0" presId="urn:microsoft.com/office/officeart/2018/5/layout/IconLeafLabelList"/>
    <dgm:cxn modelId="{C290738E-A486-44C5-AF6F-37D86A1F1F74}" type="presParOf" srcId="{C0415BB2-7A3B-4708-80F7-38C5579747BC}" destId="{DD26B502-8A86-4405-B252-F3D0BAC19AFC}" srcOrd="1" destOrd="0" presId="urn:microsoft.com/office/officeart/2018/5/layout/IconLeafLabelList"/>
    <dgm:cxn modelId="{D4A8299F-BF2F-4DED-951D-B7B0437941F8}" type="presParOf" srcId="{C0415BB2-7A3B-4708-80F7-38C5579747BC}" destId="{C174E357-4B82-45B1-9AFF-CADDAE70A92C}" srcOrd="2" destOrd="0" presId="urn:microsoft.com/office/officeart/2018/5/layout/IconLeafLabelList"/>
    <dgm:cxn modelId="{EDDDF4D3-5819-4F3D-AD5C-F6B9C81403A2}" type="presParOf" srcId="{C0415BB2-7A3B-4708-80F7-38C5579747BC}" destId="{9699DA16-4284-4FFB-A10E-93E9BC3890C8}" srcOrd="3" destOrd="0" presId="urn:microsoft.com/office/officeart/2018/5/layout/IconLeafLabelList"/>
    <dgm:cxn modelId="{19535074-6DA7-4389-803E-F6CE5C128CF5}" type="presParOf" srcId="{39F60EFE-5F9C-4301-A0BB-C7FFFD1E132B}" destId="{B11F277A-BB17-448A-8F7E-144427682779}" srcOrd="1" destOrd="0" presId="urn:microsoft.com/office/officeart/2018/5/layout/IconLeafLabelList"/>
    <dgm:cxn modelId="{535CABAB-2D56-4FD3-B970-EFFB98CCEBD9}" type="presParOf" srcId="{39F60EFE-5F9C-4301-A0BB-C7FFFD1E132B}" destId="{7A79F112-6BF8-4111-ABE6-DA10E124AD90}" srcOrd="2" destOrd="0" presId="urn:microsoft.com/office/officeart/2018/5/layout/IconLeafLabelList"/>
    <dgm:cxn modelId="{A246A2BC-0FA0-46EA-BCA0-1C0591B6997C}" type="presParOf" srcId="{7A79F112-6BF8-4111-ABE6-DA10E124AD90}" destId="{C19885E9-D96A-4152-A325-C1979B81022A}" srcOrd="0" destOrd="0" presId="urn:microsoft.com/office/officeart/2018/5/layout/IconLeafLabelList"/>
    <dgm:cxn modelId="{F7FDD540-1068-4E96-B021-CD93FD50E679}" type="presParOf" srcId="{7A79F112-6BF8-4111-ABE6-DA10E124AD90}" destId="{2F341801-ADD7-4638-A088-9B288BC3EF6A}" srcOrd="1" destOrd="0" presId="urn:microsoft.com/office/officeart/2018/5/layout/IconLeafLabelList"/>
    <dgm:cxn modelId="{5FE5808E-9624-40E7-A25E-75593A1845B6}" type="presParOf" srcId="{7A79F112-6BF8-4111-ABE6-DA10E124AD90}" destId="{3BA07D02-0830-4CEC-9B3E-BE80C89DBAA3}" srcOrd="2" destOrd="0" presId="urn:microsoft.com/office/officeart/2018/5/layout/IconLeafLabelList"/>
    <dgm:cxn modelId="{05B373C5-089E-4CD3-9963-11A7E5BF3293}" type="presParOf" srcId="{7A79F112-6BF8-4111-ABE6-DA10E124AD90}" destId="{871C06FB-BF09-435D-BF9E-3328461DDC52}" srcOrd="3" destOrd="0" presId="urn:microsoft.com/office/officeart/2018/5/layout/IconLeafLabelList"/>
    <dgm:cxn modelId="{F5D8267E-F9FA-4712-A14E-07AFF4EEF6C4}" type="presParOf" srcId="{39F60EFE-5F9C-4301-A0BB-C7FFFD1E132B}" destId="{5C518AA5-8DC8-4221-BCD0-EA5CDE45372C}" srcOrd="3" destOrd="0" presId="urn:microsoft.com/office/officeart/2018/5/layout/IconLeafLabelList"/>
    <dgm:cxn modelId="{4D90BCBC-DDA4-499F-9871-8B9489FA70CA}" type="presParOf" srcId="{39F60EFE-5F9C-4301-A0BB-C7FFFD1E132B}" destId="{0C0FA9EB-9EE6-48B3-97AE-DB48C7AF3008}" srcOrd="4" destOrd="0" presId="urn:microsoft.com/office/officeart/2018/5/layout/IconLeafLabelList"/>
    <dgm:cxn modelId="{5F85A2BB-67D7-49F1-AC33-785E65BFADA5}" type="presParOf" srcId="{0C0FA9EB-9EE6-48B3-97AE-DB48C7AF3008}" destId="{1FE7C529-0099-4058-B087-58EBDC06EF51}" srcOrd="0" destOrd="0" presId="urn:microsoft.com/office/officeart/2018/5/layout/IconLeafLabelList"/>
    <dgm:cxn modelId="{072C837E-899B-4089-86CC-D6801B3C1EC0}" type="presParOf" srcId="{0C0FA9EB-9EE6-48B3-97AE-DB48C7AF3008}" destId="{9DA1112D-209E-43A9-BB1B-EABE40325FC7}" srcOrd="1" destOrd="0" presId="urn:microsoft.com/office/officeart/2018/5/layout/IconLeafLabelList"/>
    <dgm:cxn modelId="{53520E8F-4696-40F5-8141-1908F5C5BF61}" type="presParOf" srcId="{0C0FA9EB-9EE6-48B3-97AE-DB48C7AF3008}" destId="{3C3A30B7-D31D-4BC1-87E4-EEC55427BA9E}" srcOrd="2" destOrd="0" presId="urn:microsoft.com/office/officeart/2018/5/layout/IconLeafLabelList"/>
    <dgm:cxn modelId="{413DDBAC-DB31-4388-B0F0-9F2FF9D2CE2E}" type="presParOf" srcId="{0C0FA9EB-9EE6-48B3-97AE-DB48C7AF3008}" destId="{C177A53D-1C54-4E21-B708-EAF71C2B09F7}" srcOrd="3" destOrd="0" presId="urn:microsoft.com/office/officeart/2018/5/layout/IconLeafLabelList"/>
    <dgm:cxn modelId="{E18D677C-F753-43E3-9CA5-4CDC2B995440}" type="presParOf" srcId="{39F60EFE-5F9C-4301-A0BB-C7FFFD1E132B}" destId="{8E3BF75B-0C36-4DDB-96C3-31EE199A77C9}" srcOrd="5" destOrd="0" presId="urn:microsoft.com/office/officeart/2018/5/layout/IconLeafLabelList"/>
    <dgm:cxn modelId="{967EA3F4-AC21-4635-A2E2-D493FA8B5699}" type="presParOf" srcId="{39F60EFE-5F9C-4301-A0BB-C7FFFD1E132B}" destId="{BB5ED2E6-85BF-4CB8-A173-5D058E4B8385}" srcOrd="6" destOrd="0" presId="urn:microsoft.com/office/officeart/2018/5/layout/IconLeafLabelList"/>
    <dgm:cxn modelId="{CE866752-043F-49D0-A95C-3477B6D0DD32}" type="presParOf" srcId="{BB5ED2E6-85BF-4CB8-A173-5D058E4B8385}" destId="{82C106FB-D635-4F50-84F2-960D9652F308}" srcOrd="0" destOrd="0" presId="urn:microsoft.com/office/officeart/2018/5/layout/IconLeafLabelList"/>
    <dgm:cxn modelId="{2D1DE695-E916-4439-AC82-A368B0F5A699}" type="presParOf" srcId="{BB5ED2E6-85BF-4CB8-A173-5D058E4B8385}" destId="{2D31C391-134F-4A7D-A43A-4FE45F5517E3}" srcOrd="1" destOrd="0" presId="urn:microsoft.com/office/officeart/2018/5/layout/IconLeafLabelList"/>
    <dgm:cxn modelId="{EA48A3B3-579A-418F-8CDA-224CF392CA34}" type="presParOf" srcId="{BB5ED2E6-85BF-4CB8-A173-5D058E4B8385}" destId="{09D33BA1-0371-4C95-8FC8-50EB2ABCCCC7}" srcOrd="2" destOrd="0" presId="urn:microsoft.com/office/officeart/2018/5/layout/IconLeafLabelList"/>
    <dgm:cxn modelId="{D2CCA4BC-6F2A-4050-A0E0-C229E2A25B45}" type="presParOf" srcId="{BB5ED2E6-85BF-4CB8-A173-5D058E4B8385}" destId="{95C2821F-5A1E-4DBF-9E8F-4A795633F41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9044E0-9EAA-4A02-A9AC-36B70EFDFEA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4CE4A2A4-0BB8-44DF-9DFF-CF24B413CD38}">
      <dgm:prSet/>
      <dgm:spPr/>
      <dgm:t>
        <a:bodyPr/>
        <a:lstStyle/>
        <a:p>
          <a:pPr>
            <a:defRPr cap="all"/>
          </a:pPr>
          <a:r>
            <a:rPr lang="en-US" b="0" i="0" cap="none" baseline="0" dirty="0"/>
            <a:t>Uses color histograms to control GAN generated image outputs</a:t>
          </a:r>
          <a:endParaRPr lang="en-US" cap="none" dirty="0"/>
        </a:p>
      </dgm:t>
    </dgm:pt>
    <dgm:pt modelId="{6CDD7C28-C4DC-4CC9-98E0-EC3665829607}" type="parTrans" cxnId="{B0E19C8F-4712-421E-A127-2AE55C2F2605}">
      <dgm:prSet/>
      <dgm:spPr/>
      <dgm:t>
        <a:bodyPr/>
        <a:lstStyle/>
        <a:p>
          <a:endParaRPr lang="en-US"/>
        </a:p>
      </dgm:t>
    </dgm:pt>
    <dgm:pt modelId="{2681D0D3-A4CA-4093-B3A8-A69D83668F8B}" type="sibTrans" cxnId="{B0E19C8F-4712-421E-A127-2AE55C2F2605}">
      <dgm:prSet/>
      <dgm:spPr/>
      <dgm:t>
        <a:bodyPr/>
        <a:lstStyle/>
        <a:p>
          <a:endParaRPr lang="en-US"/>
        </a:p>
      </dgm:t>
    </dgm:pt>
    <dgm:pt modelId="{F4D9EE4B-FC26-42EB-943E-7A1DB9C4D194}">
      <dgm:prSet/>
      <dgm:spPr/>
      <dgm:t>
        <a:bodyPr/>
        <a:lstStyle/>
        <a:p>
          <a:pPr>
            <a:defRPr cap="all"/>
          </a:pPr>
          <a:r>
            <a:rPr lang="en-US" b="0" i="0" cap="none" baseline="0" dirty="0"/>
            <a:t>Works on both real and generated images</a:t>
          </a:r>
          <a:endParaRPr lang="en-US" cap="none" dirty="0"/>
        </a:p>
      </dgm:t>
    </dgm:pt>
    <dgm:pt modelId="{5003E3B0-1D55-4DAA-81D1-6573BF86BABF}" type="parTrans" cxnId="{C47D83DD-C63C-4EF0-9FDE-DF1D257DDE35}">
      <dgm:prSet/>
      <dgm:spPr/>
      <dgm:t>
        <a:bodyPr/>
        <a:lstStyle/>
        <a:p>
          <a:endParaRPr lang="en-US"/>
        </a:p>
      </dgm:t>
    </dgm:pt>
    <dgm:pt modelId="{C8267EFE-B18D-4BEA-BD69-49FFBA27093D}" type="sibTrans" cxnId="{C47D83DD-C63C-4EF0-9FDE-DF1D257DDE35}">
      <dgm:prSet/>
      <dgm:spPr/>
      <dgm:t>
        <a:bodyPr/>
        <a:lstStyle/>
        <a:p>
          <a:endParaRPr lang="en-US"/>
        </a:p>
      </dgm:t>
    </dgm:pt>
    <dgm:pt modelId="{6917E20A-81E0-4347-ADD4-AD313D086409}">
      <dgm:prSet/>
      <dgm:spPr/>
      <dgm:t>
        <a:bodyPr/>
        <a:lstStyle/>
        <a:p>
          <a:pPr>
            <a:defRPr cap="all"/>
          </a:pPr>
          <a:r>
            <a:rPr lang="en-US" b="0" i="0" cap="none" baseline="0" dirty="0"/>
            <a:t>Offers precise artistic control over recoloring</a:t>
          </a:r>
          <a:endParaRPr lang="en-US" cap="none" dirty="0"/>
        </a:p>
      </dgm:t>
    </dgm:pt>
    <dgm:pt modelId="{C952E4CD-A59C-4F3B-A34C-1956793E767D}" type="parTrans" cxnId="{C2FB5760-29A1-4ADC-81BA-838D0DFB8A4A}">
      <dgm:prSet/>
      <dgm:spPr/>
      <dgm:t>
        <a:bodyPr/>
        <a:lstStyle/>
        <a:p>
          <a:endParaRPr lang="en-US"/>
        </a:p>
      </dgm:t>
    </dgm:pt>
    <dgm:pt modelId="{F29B0E99-2258-47F4-B225-617C36B24BB7}" type="sibTrans" cxnId="{C2FB5760-29A1-4ADC-81BA-838D0DFB8A4A}">
      <dgm:prSet/>
      <dgm:spPr/>
      <dgm:t>
        <a:bodyPr/>
        <a:lstStyle/>
        <a:p>
          <a:endParaRPr lang="en-US"/>
        </a:p>
      </dgm:t>
    </dgm:pt>
    <dgm:pt modelId="{5039B732-555B-4F2A-B9F1-1C376A979BA3}">
      <dgm:prSet/>
      <dgm:spPr/>
      <dgm:t>
        <a:bodyPr/>
        <a:lstStyle/>
        <a:p>
          <a:pPr>
            <a:defRPr cap="all"/>
          </a:pPr>
          <a:r>
            <a:rPr lang="en-US" b="0" i="0" cap="none" baseline="0" dirty="0"/>
            <a:t>Limitation: may introduce unrealistic or shifted tones on rare classes</a:t>
          </a:r>
          <a:endParaRPr lang="en-US" cap="none" dirty="0"/>
        </a:p>
      </dgm:t>
    </dgm:pt>
    <dgm:pt modelId="{8B8FE1D4-7856-4E5C-8C97-86A8FA5C043F}" type="parTrans" cxnId="{F5145893-0EF2-4D62-89E9-37CF71600601}">
      <dgm:prSet/>
      <dgm:spPr/>
      <dgm:t>
        <a:bodyPr/>
        <a:lstStyle/>
        <a:p>
          <a:endParaRPr lang="en-US"/>
        </a:p>
      </dgm:t>
    </dgm:pt>
    <dgm:pt modelId="{8D6475FE-66DD-49F6-AA88-26D3E20917FA}" type="sibTrans" cxnId="{F5145893-0EF2-4D62-89E9-37CF71600601}">
      <dgm:prSet/>
      <dgm:spPr/>
      <dgm:t>
        <a:bodyPr/>
        <a:lstStyle/>
        <a:p>
          <a:endParaRPr lang="en-US"/>
        </a:p>
      </dgm:t>
    </dgm:pt>
    <dgm:pt modelId="{FB4F859E-0E1C-4915-97CB-01F295DE0D72}" type="pres">
      <dgm:prSet presAssocID="{3C9044E0-9EAA-4A02-A9AC-36B70EFDFEAF}" presName="root" presStyleCnt="0">
        <dgm:presLayoutVars>
          <dgm:dir/>
          <dgm:resizeHandles val="exact"/>
        </dgm:presLayoutVars>
      </dgm:prSet>
      <dgm:spPr/>
    </dgm:pt>
    <dgm:pt modelId="{36EE8260-BF77-4FA8-8307-82D64F77103D}" type="pres">
      <dgm:prSet presAssocID="{4CE4A2A4-0BB8-44DF-9DFF-CF24B413CD38}" presName="compNode" presStyleCnt="0"/>
      <dgm:spPr/>
    </dgm:pt>
    <dgm:pt modelId="{2F3765BD-56BA-472D-8132-F43F4F9305FD}" type="pres">
      <dgm:prSet presAssocID="{4CE4A2A4-0BB8-44DF-9DFF-CF24B413CD38}" presName="iconBgRect" presStyleLbl="bgShp" presStyleIdx="0" presStyleCnt="4"/>
      <dgm:spPr/>
    </dgm:pt>
    <dgm:pt modelId="{4BE1E05E-0B70-421E-9597-3A8307EA64AE}" type="pres">
      <dgm:prSet presAssocID="{4CE4A2A4-0BB8-44DF-9DFF-CF24B413CD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EC10520-8476-4038-8679-194873A58138}" type="pres">
      <dgm:prSet presAssocID="{4CE4A2A4-0BB8-44DF-9DFF-CF24B413CD38}" presName="spaceRect" presStyleCnt="0"/>
      <dgm:spPr/>
    </dgm:pt>
    <dgm:pt modelId="{CE21962C-D1EA-450C-811F-8689CE9DA34D}" type="pres">
      <dgm:prSet presAssocID="{4CE4A2A4-0BB8-44DF-9DFF-CF24B413CD38}" presName="textRect" presStyleLbl="revTx" presStyleIdx="0" presStyleCnt="4">
        <dgm:presLayoutVars>
          <dgm:chMax val="1"/>
          <dgm:chPref val="1"/>
        </dgm:presLayoutVars>
      </dgm:prSet>
      <dgm:spPr/>
    </dgm:pt>
    <dgm:pt modelId="{AA2D7A34-D00B-4E9C-90C2-526ABE5BDE29}" type="pres">
      <dgm:prSet presAssocID="{2681D0D3-A4CA-4093-B3A8-A69D83668F8B}" presName="sibTrans" presStyleCnt="0"/>
      <dgm:spPr/>
    </dgm:pt>
    <dgm:pt modelId="{0E4289CD-D606-4BD9-80C3-8FE7C38B3EE2}" type="pres">
      <dgm:prSet presAssocID="{F4D9EE4B-FC26-42EB-943E-7A1DB9C4D194}" presName="compNode" presStyleCnt="0"/>
      <dgm:spPr/>
    </dgm:pt>
    <dgm:pt modelId="{B6CAE0E2-DBBB-465C-A9B3-F5D48B1037F9}" type="pres">
      <dgm:prSet presAssocID="{F4D9EE4B-FC26-42EB-943E-7A1DB9C4D194}" presName="iconBgRect" presStyleLbl="bgShp" presStyleIdx="1" presStyleCnt="4"/>
      <dgm:spPr/>
    </dgm:pt>
    <dgm:pt modelId="{0B37EC14-A7B0-4C60-A812-2CE35421864D}" type="pres">
      <dgm:prSet presAssocID="{F4D9EE4B-FC26-42EB-943E-7A1DB9C4D1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7A6385B0-F7D3-47C9-A83B-EAE52544170D}" type="pres">
      <dgm:prSet presAssocID="{F4D9EE4B-FC26-42EB-943E-7A1DB9C4D194}" presName="spaceRect" presStyleCnt="0"/>
      <dgm:spPr/>
    </dgm:pt>
    <dgm:pt modelId="{1D8EB9F4-8D57-47AE-8C75-6F5BB7C9B709}" type="pres">
      <dgm:prSet presAssocID="{F4D9EE4B-FC26-42EB-943E-7A1DB9C4D194}" presName="textRect" presStyleLbl="revTx" presStyleIdx="1" presStyleCnt="4">
        <dgm:presLayoutVars>
          <dgm:chMax val="1"/>
          <dgm:chPref val="1"/>
        </dgm:presLayoutVars>
      </dgm:prSet>
      <dgm:spPr/>
    </dgm:pt>
    <dgm:pt modelId="{5FFC7F89-E92F-46DA-8E96-579F5AF3A8B0}" type="pres">
      <dgm:prSet presAssocID="{C8267EFE-B18D-4BEA-BD69-49FFBA27093D}" presName="sibTrans" presStyleCnt="0"/>
      <dgm:spPr/>
    </dgm:pt>
    <dgm:pt modelId="{F5DFA03D-573E-4C4A-8CE3-B0D1D4F08A3E}" type="pres">
      <dgm:prSet presAssocID="{6917E20A-81E0-4347-ADD4-AD313D086409}" presName="compNode" presStyleCnt="0"/>
      <dgm:spPr/>
    </dgm:pt>
    <dgm:pt modelId="{A82AFA92-5564-476A-8047-983133A1B536}" type="pres">
      <dgm:prSet presAssocID="{6917E20A-81E0-4347-ADD4-AD313D086409}" presName="iconBgRect" presStyleLbl="bgShp" presStyleIdx="2" presStyleCnt="4"/>
      <dgm:spPr/>
    </dgm:pt>
    <dgm:pt modelId="{12F733D2-268F-441D-83F4-86D2550D97FA}" type="pres">
      <dgm:prSet presAssocID="{6917E20A-81E0-4347-ADD4-AD313D0864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74FF79C-651E-4890-B2D7-842660430871}" type="pres">
      <dgm:prSet presAssocID="{6917E20A-81E0-4347-ADD4-AD313D086409}" presName="spaceRect" presStyleCnt="0"/>
      <dgm:spPr/>
    </dgm:pt>
    <dgm:pt modelId="{3C02B88F-9639-4490-B315-319214AA9607}" type="pres">
      <dgm:prSet presAssocID="{6917E20A-81E0-4347-ADD4-AD313D086409}" presName="textRect" presStyleLbl="revTx" presStyleIdx="2" presStyleCnt="4">
        <dgm:presLayoutVars>
          <dgm:chMax val="1"/>
          <dgm:chPref val="1"/>
        </dgm:presLayoutVars>
      </dgm:prSet>
      <dgm:spPr/>
    </dgm:pt>
    <dgm:pt modelId="{B1038055-3FC0-4241-9CDD-179F6CBAD2B7}" type="pres">
      <dgm:prSet presAssocID="{F29B0E99-2258-47F4-B225-617C36B24BB7}" presName="sibTrans" presStyleCnt="0"/>
      <dgm:spPr/>
    </dgm:pt>
    <dgm:pt modelId="{D3D583E4-84AA-4AF6-BDE5-825F0B4A788A}" type="pres">
      <dgm:prSet presAssocID="{5039B732-555B-4F2A-B9F1-1C376A979BA3}" presName="compNode" presStyleCnt="0"/>
      <dgm:spPr/>
    </dgm:pt>
    <dgm:pt modelId="{0C789125-6156-4333-B92B-B58BCDC2E7B1}" type="pres">
      <dgm:prSet presAssocID="{5039B732-555B-4F2A-B9F1-1C376A979BA3}" presName="iconBgRect" presStyleLbl="bgShp" presStyleIdx="3" presStyleCnt="4"/>
      <dgm:spPr/>
    </dgm:pt>
    <dgm:pt modelId="{8258ECE9-A603-41B3-925C-8E068E93DF1A}" type="pres">
      <dgm:prSet presAssocID="{5039B732-555B-4F2A-B9F1-1C376A979B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46530437-9540-42DA-A219-89CF4C3F4040}" type="pres">
      <dgm:prSet presAssocID="{5039B732-555B-4F2A-B9F1-1C376A979BA3}" presName="spaceRect" presStyleCnt="0"/>
      <dgm:spPr/>
    </dgm:pt>
    <dgm:pt modelId="{DC02974D-35AD-4130-9C0A-51BEFE718058}" type="pres">
      <dgm:prSet presAssocID="{5039B732-555B-4F2A-B9F1-1C376A979BA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4112A14-F2AC-4B43-8A67-19434CB3100B}" type="presOf" srcId="{3C9044E0-9EAA-4A02-A9AC-36B70EFDFEAF}" destId="{FB4F859E-0E1C-4915-97CB-01F295DE0D72}" srcOrd="0" destOrd="0" presId="urn:microsoft.com/office/officeart/2018/5/layout/IconCircleLabelList"/>
    <dgm:cxn modelId="{7CC14E3B-CEFE-44B6-81C7-2264B5E10CCB}" type="presOf" srcId="{5039B732-555B-4F2A-B9F1-1C376A979BA3}" destId="{DC02974D-35AD-4130-9C0A-51BEFE718058}" srcOrd="0" destOrd="0" presId="urn:microsoft.com/office/officeart/2018/5/layout/IconCircleLabelList"/>
    <dgm:cxn modelId="{C2FB5760-29A1-4ADC-81BA-838D0DFB8A4A}" srcId="{3C9044E0-9EAA-4A02-A9AC-36B70EFDFEAF}" destId="{6917E20A-81E0-4347-ADD4-AD313D086409}" srcOrd="2" destOrd="0" parTransId="{C952E4CD-A59C-4F3B-A34C-1956793E767D}" sibTransId="{F29B0E99-2258-47F4-B225-617C36B24BB7}"/>
    <dgm:cxn modelId="{F8085C66-DF42-452C-A760-5FD55A577689}" type="presOf" srcId="{4CE4A2A4-0BB8-44DF-9DFF-CF24B413CD38}" destId="{CE21962C-D1EA-450C-811F-8689CE9DA34D}" srcOrd="0" destOrd="0" presId="urn:microsoft.com/office/officeart/2018/5/layout/IconCircleLabelList"/>
    <dgm:cxn modelId="{8D474757-670C-4B5F-80F2-C51354CF0A26}" type="presOf" srcId="{6917E20A-81E0-4347-ADD4-AD313D086409}" destId="{3C02B88F-9639-4490-B315-319214AA9607}" srcOrd="0" destOrd="0" presId="urn:microsoft.com/office/officeart/2018/5/layout/IconCircleLabelList"/>
    <dgm:cxn modelId="{B0E19C8F-4712-421E-A127-2AE55C2F2605}" srcId="{3C9044E0-9EAA-4A02-A9AC-36B70EFDFEAF}" destId="{4CE4A2A4-0BB8-44DF-9DFF-CF24B413CD38}" srcOrd="0" destOrd="0" parTransId="{6CDD7C28-C4DC-4CC9-98E0-EC3665829607}" sibTransId="{2681D0D3-A4CA-4093-B3A8-A69D83668F8B}"/>
    <dgm:cxn modelId="{FFF7C78F-E792-4832-BDB2-5D826A5897AE}" type="presOf" srcId="{F4D9EE4B-FC26-42EB-943E-7A1DB9C4D194}" destId="{1D8EB9F4-8D57-47AE-8C75-6F5BB7C9B709}" srcOrd="0" destOrd="0" presId="urn:microsoft.com/office/officeart/2018/5/layout/IconCircleLabelList"/>
    <dgm:cxn modelId="{F5145893-0EF2-4D62-89E9-37CF71600601}" srcId="{3C9044E0-9EAA-4A02-A9AC-36B70EFDFEAF}" destId="{5039B732-555B-4F2A-B9F1-1C376A979BA3}" srcOrd="3" destOrd="0" parTransId="{8B8FE1D4-7856-4E5C-8C97-86A8FA5C043F}" sibTransId="{8D6475FE-66DD-49F6-AA88-26D3E20917FA}"/>
    <dgm:cxn modelId="{C47D83DD-C63C-4EF0-9FDE-DF1D257DDE35}" srcId="{3C9044E0-9EAA-4A02-A9AC-36B70EFDFEAF}" destId="{F4D9EE4B-FC26-42EB-943E-7A1DB9C4D194}" srcOrd="1" destOrd="0" parTransId="{5003E3B0-1D55-4DAA-81D1-6573BF86BABF}" sibTransId="{C8267EFE-B18D-4BEA-BD69-49FFBA27093D}"/>
    <dgm:cxn modelId="{E2B3814B-544C-4D8C-9F7C-87AF514BB3F8}" type="presParOf" srcId="{FB4F859E-0E1C-4915-97CB-01F295DE0D72}" destId="{36EE8260-BF77-4FA8-8307-82D64F77103D}" srcOrd="0" destOrd="0" presId="urn:microsoft.com/office/officeart/2018/5/layout/IconCircleLabelList"/>
    <dgm:cxn modelId="{DFF561D4-C954-4E41-80A6-812CD7C9FCD9}" type="presParOf" srcId="{36EE8260-BF77-4FA8-8307-82D64F77103D}" destId="{2F3765BD-56BA-472D-8132-F43F4F9305FD}" srcOrd="0" destOrd="0" presId="urn:microsoft.com/office/officeart/2018/5/layout/IconCircleLabelList"/>
    <dgm:cxn modelId="{BA215D48-0152-45AD-8DCF-1FA618230861}" type="presParOf" srcId="{36EE8260-BF77-4FA8-8307-82D64F77103D}" destId="{4BE1E05E-0B70-421E-9597-3A8307EA64AE}" srcOrd="1" destOrd="0" presId="urn:microsoft.com/office/officeart/2018/5/layout/IconCircleLabelList"/>
    <dgm:cxn modelId="{B7AE40C9-6CEC-4DF2-90E1-50AB82CCE98A}" type="presParOf" srcId="{36EE8260-BF77-4FA8-8307-82D64F77103D}" destId="{6EC10520-8476-4038-8679-194873A58138}" srcOrd="2" destOrd="0" presId="urn:microsoft.com/office/officeart/2018/5/layout/IconCircleLabelList"/>
    <dgm:cxn modelId="{3CA2D255-DF59-40CA-B458-412B737AF81F}" type="presParOf" srcId="{36EE8260-BF77-4FA8-8307-82D64F77103D}" destId="{CE21962C-D1EA-450C-811F-8689CE9DA34D}" srcOrd="3" destOrd="0" presId="urn:microsoft.com/office/officeart/2018/5/layout/IconCircleLabelList"/>
    <dgm:cxn modelId="{F47EBA1B-F3BB-45E4-916E-547174F36B74}" type="presParOf" srcId="{FB4F859E-0E1C-4915-97CB-01F295DE0D72}" destId="{AA2D7A34-D00B-4E9C-90C2-526ABE5BDE29}" srcOrd="1" destOrd="0" presId="urn:microsoft.com/office/officeart/2018/5/layout/IconCircleLabelList"/>
    <dgm:cxn modelId="{858EB4AD-44FF-458B-8F9C-869B2CD22581}" type="presParOf" srcId="{FB4F859E-0E1C-4915-97CB-01F295DE0D72}" destId="{0E4289CD-D606-4BD9-80C3-8FE7C38B3EE2}" srcOrd="2" destOrd="0" presId="urn:microsoft.com/office/officeart/2018/5/layout/IconCircleLabelList"/>
    <dgm:cxn modelId="{7ABB8EB6-503E-494C-8B66-EF43B3EDE9B6}" type="presParOf" srcId="{0E4289CD-D606-4BD9-80C3-8FE7C38B3EE2}" destId="{B6CAE0E2-DBBB-465C-A9B3-F5D48B1037F9}" srcOrd="0" destOrd="0" presId="urn:microsoft.com/office/officeart/2018/5/layout/IconCircleLabelList"/>
    <dgm:cxn modelId="{529F5414-0A80-4E7D-81AC-C0446E594750}" type="presParOf" srcId="{0E4289CD-D606-4BD9-80C3-8FE7C38B3EE2}" destId="{0B37EC14-A7B0-4C60-A812-2CE35421864D}" srcOrd="1" destOrd="0" presId="urn:microsoft.com/office/officeart/2018/5/layout/IconCircleLabelList"/>
    <dgm:cxn modelId="{DEC57DE0-AEDC-4D8B-AED0-503F99D34402}" type="presParOf" srcId="{0E4289CD-D606-4BD9-80C3-8FE7C38B3EE2}" destId="{7A6385B0-F7D3-47C9-A83B-EAE52544170D}" srcOrd="2" destOrd="0" presId="urn:microsoft.com/office/officeart/2018/5/layout/IconCircleLabelList"/>
    <dgm:cxn modelId="{64BC5CBA-6B27-45F5-919D-1234A3D7856C}" type="presParOf" srcId="{0E4289CD-D606-4BD9-80C3-8FE7C38B3EE2}" destId="{1D8EB9F4-8D57-47AE-8C75-6F5BB7C9B709}" srcOrd="3" destOrd="0" presId="urn:microsoft.com/office/officeart/2018/5/layout/IconCircleLabelList"/>
    <dgm:cxn modelId="{BB0BA877-726A-4DF9-AFFF-4AD89BAD13A2}" type="presParOf" srcId="{FB4F859E-0E1C-4915-97CB-01F295DE0D72}" destId="{5FFC7F89-E92F-46DA-8E96-579F5AF3A8B0}" srcOrd="3" destOrd="0" presId="urn:microsoft.com/office/officeart/2018/5/layout/IconCircleLabelList"/>
    <dgm:cxn modelId="{13DAE386-0071-4C16-A66A-1D60430B2E8F}" type="presParOf" srcId="{FB4F859E-0E1C-4915-97CB-01F295DE0D72}" destId="{F5DFA03D-573E-4C4A-8CE3-B0D1D4F08A3E}" srcOrd="4" destOrd="0" presId="urn:microsoft.com/office/officeart/2018/5/layout/IconCircleLabelList"/>
    <dgm:cxn modelId="{B0A6A7BA-9792-4F26-A89D-44247FA75F34}" type="presParOf" srcId="{F5DFA03D-573E-4C4A-8CE3-B0D1D4F08A3E}" destId="{A82AFA92-5564-476A-8047-983133A1B536}" srcOrd="0" destOrd="0" presId="urn:microsoft.com/office/officeart/2018/5/layout/IconCircleLabelList"/>
    <dgm:cxn modelId="{30A9C49B-2A3D-4830-9E3A-A64594280FE7}" type="presParOf" srcId="{F5DFA03D-573E-4C4A-8CE3-B0D1D4F08A3E}" destId="{12F733D2-268F-441D-83F4-86D2550D97FA}" srcOrd="1" destOrd="0" presId="urn:microsoft.com/office/officeart/2018/5/layout/IconCircleLabelList"/>
    <dgm:cxn modelId="{CCACE15A-5E4D-4E36-96A7-DE72C2667AEE}" type="presParOf" srcId="{F5DFA03D-573E-4C4A-8CE3-B0D1D4F08A3E}" destId="{C74FF79C-651E-4890-B2D7-842660430871}" srcOrd="2" destOrd="0" presId="urn:microsoft.com/office/officeart/2018/5/layout/IconCircleLabelList"/>
    <dgm:cxn modelId="{364ED1B6-4716-44DE-A46B-15E11BAE7DA1}" type="presParOf" srcId="{F5DFA03D-573E-4C4A-8CE3-B0D1D4F08A3E}" destId="{3C02B88F-9639-4490-B315-319214AA9607}" srcOrd="3" destOrd="0" presId="urn:microsoft.com/office/officeart/2018/5/layout/IconCircleLabelList"/>
    <dgm:cxn modelId="{E3C091E8-4CD8-4355-B28E-50B5A5789E54}" type="presParOf" srcId="{FB4F859E-0E1C-4915-97CB-01F295DE0D72}" destId="{B1038055-3FC0-4241-9CDD-179F6CBAD2B7}" srcOrd="5" destOrd="0" presId="urn:microsoft.com/office/officeart/2018/5/layout/IconCircleLabelList"/>
    <dgm:cxn modelId="{858DDA8E-8242-4417-AC1D-CBD294BEA79C}" type="presParOf" srcId="{FB4F859E-0E1C-4915-97CB-01F295DE0D72}" destId="{D3D583E4-84AA-4AF6-BDE5-825F0B4A788A}" srcOrd="6" destOrd="0" presId="urn:microsoft.com/office/officeart/2018/5/layout/IconCircleLabelList"/>
    <dgm:cxn modelId="{FC228181-076C-4A62-9E3C-4255449771D3}" type="presParOf" srcId="{D3D583E4-84AA-4AF6-BDE5-825F0B4A788A}" destId="{0C789125-6156-4333-B92B-B58BCDC2E7B1}" srcOrd="0" destOrd="0" presId="urn:microsoft.com/office/officeart/2018/5/layout/IconCircleLabelList"/>
    <dgm:cxn modelId="{121B143D-B445-48DA-9AB3-01E801A27437}" type="presParOf" srcId="{D3D583E4-84AA-4AF6-BDE5-825F0B4A788A}" destId="{8258ECE9-A603-41B3-925C-8E068E93DF1A}" srcOrd="1" destOrd="0" presId="urn:microsoft.com/office/officeart/2018/5/layout/IconCircleLabelList"/>
    <dgm:cxn modelId="{847AEEAF-BFA4-4B03-BE9E-F3B6BA01E804}" type="presParOf" srcId="{D3D583E4-84AA-4AF6-BDE5-825F0B4A788A}" destId="{46530437-9540-42DA-A219-89CF4C3F4040}" srcOrd="2" destOrd="0" presId="urn:microsoft.com/office/officeart/2018/5/layout/IconCircleLabelList"/>
    <dgm:cxn modelId="{0331E541-7B8D-4FE2-94E5-A76892A0506F}" type="presParOf" srcId="{D3D583E4-84AA-4AF6-BDE5-825F0B4A788A}" destId="{DC02974D-35AD-4130-9C0A-51BEFE71805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76252A-EF15-46FF-AE73-AC49052E46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A609DB4-9044-4448-92BA-B5C221075009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dirty="0"/>
            <a:t>First paper : Introduced </a:t>
          </a:r>
          <a:r>
            <a:rPr lang="en-US" dirty="0" err="1"/>
            <a:t>cGan</a:t>
          </a:r>
          <a:r>
            <a:rPr lang="en-US" dirty="0"/>
            <a:t> with </a:t>
          </a:r>
          <a:r>
            <a:rPr lang="en-US" dirty="0" err="1"/>
            <a:t>PatchGAN</a:t>
          </a:r>
          <a:r>
            <a:rPr lang="en-US" dirty="0"/>
            <a:t> and L1 , loss , forming the base of our model.</a:t>
          </a:r>
        </a:p>
      </dgm:t>
    </dgm:pt>
    <dgm:pt modelId="{32CB3CE4-E618-4AFF-88C1-D123EF2DCC45}" type="parTrans" cxnId="{9EA450BC-DB10-45CA-A55C-A47FC43D28DF}">
      <dgm:prSet/>
      <dgm:spPr/>
      <dgm:t>
        <a:bodyPr/>
        <a:lstStyle/>
        <a:p>
          <a:endParaRPr lang="en-US"/>
        </a:p>
      </dgm:t>
    </dgm:pt>
    <dgm:pt modelId="{B48FDDE3-A8B7-42AF-9E38-899DA00C0B05}" type="sibTrans" cxnId="{9EA450BC-DB10-45CA-A55C-A47FC43D28DF}">
      <dgm:prSet/>
      <dgm:spPr/>
      <dgm:t>
        <a:bodyPr/>
        <a:lstStyle/>
        <a:p>
          <a:endParaRPr lang="en-US"/>
        </a:p>
      </dgm:t>
    </dgm:pt>
    <dgm:pt modelId="{9E2C9D1C-4C5B-4B52-913A-84E7B9D434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Second one : Used </a:t>
          </a:r>
          <a:r>
            <a:rPr lang="en-US" dirty="0" err="1"/>
            <a:t>ResNet</a:t>
          </a:r>
          <a:r>
            <a:rPr lang="en-US" dirty="0"/>
            <a:t> + U-Net for accurate colorization , we adapted with ResNet18 for efficiency.</a:t>
          </a:r>
        </a:p>
      </dgm:t>
    </dgm:pt>
    <dgm:pt modelId="{0E943CDE-7F2E-4423-9749-9AF0DD0B63E7}" type="parTrans" cxnId="{8144E11F-1D7E-4AD6-A664-FFE7669E4462}">
      <dgm:prSet/>
      <dgm:spPr/>
      <dgm:t>
        <a:bodyPr/>
        <a:lstStyle/>
        <a:p>
          <a:endParaRPr lang="en-US"/>
        </a:p>
      </dgm:t>
    </dgm:pt>
    <dgm:pt modelId="{503F1760-299F-4D48-92BE-9D8A5557A3CE}" type="sibTrans" cxnId="{8144E11F-1D7E-4AD6-A664-FFE7669E4462}">
      <dgm:prSet/>
      <dgm:spPr/>
      <dgm:t>
        <a:bodyPr/>
        <a:lstStyle/>
        <a:p>
          <a:endParaRPr lang="en-US"/>
        </a:p>
      </dgm:t>
    </dgm:pt>
    <dgm:pt modelId="{99346930-DFE8-4945-9DCE-5F65D03043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Combined influence led us to build a model with realism + structure</a:t>
          </a:r>
          <a:endParaRPr lang="en-US"/>
        </a:p>
      </dgm:t>
    </dgm:pt>
    <dgm:pt modelId="{520675CA-2363-4D2C-B539-29245FB6A29A}" type="parTrans" cxnId="{5AB9F158-1C3F-4FFE-9A92-503604E8CAB7}">
      <dgm:prSet/>
      <dgm:spPr/>
      <dgm:t>
        <a:bodyPr/>
        <a:lstStyle/>
        <a:p>
          <a:endParaRPr lang="en-US"/>
        </a:p>
      </dgm:t>
    </dgm:pt>
    <dgm:pt modelId="{43154D07-6B23-47C6-8FEE-7A591EB29DB5}" type="sibTrans" cxnId="{5AB9F158-1C3F-4FFE-9A92-503604E8CAB7}">
      <dgm:prSet/>
      <dgm:spPr/>
      <dgm:t>
        <a:bodyPr/>
        <a:lstStyle/>
        <a:p>
          <a:endParaRPr lang="en-US"/>
        </a:p>
      </dgm:t>
    </dgm:pt>
    <dgm:pt modelId="{26BE23E0-1A48-4A0F-B2AC-092816C8F1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These papers informed our loss functions, architecture, and data diversity strategies</a:t>
          </a:r>
          <a:endParaRPr lang="en-US"/>
        </a:p>
      </dgm:t>
    </dgm:pt>
    <dgm:pt modelId="{4B434E19-90E1-4BFB-BC48-91F827224E14}" type="parTrans" cxnId="{444725D8-E3FB-4108-AFCC-3333376F687E}">
      <dgm:prSet/>
      <dgm:spPr/>
      <dgm:t>
        <a:bodyPr/>
        <a:lstStyle/>
        <a:p>
          <a:endParaRPr lang="en-US"/>
        </a:p>
      </dgm:t>
    </dgm:pt>
    <dgm:pt modelId="{603AAA0B-512B-4237-A1E5-86D1B3954361}" type="sibTrans" cxnId="{444725D8-E3FB-4108-AFCC-3333376F687E}">
      <dgm:prSet/>
      <dgm:spPr/>
      <dgm:t>
        <a:bodyPr/>
        <a:lstStyle/>
        <a:p>
          <a:endParaRPr lang="en-US"/>
        </a:p>
      </dgm:t>
    </dgm:pt>
    <dgm:pt modelId="{0314632F-F1CE-4B69-85E0-D312AA5102E1}" type="pres">
      <dgm:prSet presAssocID="{9076252A-EF15-46FF-AE73-AC49052E4620}" presName="root" presStyleCnt="0">
        <dgm:presLayoutVars>
          <dgm:dir/>
          <dgm:resizeHandles val="exact"/>
        </dgm:presLayoutVars>
      </dgm:prSet>
      <dgm:spPr/>
    </dgm:pt>
    <dgm:pt modelId="{0584DDD1-9317-48D2-BC4D-18700551B9AA}" type="pres">
      <dgm:prSet presAssocID="{9A609DB4-9044-4448-92BA-B5C221075009}" presName="compNode" presStyleCnt="0"/>
      <dgm:spPr/>
    </dgm:pt>
    <dgm:pt modelId="{FA41B8F7-7F57-45E5-BD3B-F8C9DD4F7E9D}" type="pres">
      <dgm:prSet presAssocID="{9A609DB4-9044-4448-92BA-B5C221075009}" presName="bgRect" presStyleLbl="bgShp" presStyleIdx="0" presStyleCnt="4" custLinFactNeighborX="-4349" custLinFactNeighborY="18673"/>
      <dgm:spPr/>
    </dgm:pt>
    <dgm:pt modelId="{12C9365D-47CC-4C24-A00B-718BC3883B9F}" type="pres">
      <dgm:prSet presAssocID="{9A609DB4-9044-4448-92BA-B5C2210750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5DEC0E9A-9BBF-46A4-94D3-972F7084F470}" type="pres">
      <dgm:prSet presAssocID="{9A609DB4-9044-4448-92BA-B5C221075009}" presName="spaceRect" presStyleCnt="0"/>
      <dgm:spPr/>
    </dgm:pt>
    <dgm:pt modelId="{946837AA-CA45-401B-8CA9-E7FEBC6F5A77}" type="pres">
      <dgm:prSet presAssocID="{9A609DB4-9044-4448-92BA-B5C221075009}" presName="parTx" presStyleLbl="revTx" presStyleIdx="0" presStyleCnt="4">
        <dgm:presLayoutVars>
          <dgm:chMax val="0"/>
          <dgm:chPref val="0"/>
        </dgm:presLayoutVars>
      </dgm:prSet>
      <dgm:spPr/>
    </dgm:pt>
    <dgm:pt modelId="{148C923B-1167-4F50-81B9-89589A2ECBB9}" type="pres">
      <dgm:prSet presAssocID="{B48FDDE3-A8B7-42AF-9E38-899DA00C0B05}" presName="sibTrans" presStyleCnt="0"/>
      <dgm:spPr/>
    </dgm:pt>
    <dgm:pt modelId="{E9078CC3-6ECD-4E05-AEE5-BF2ACD45C5CE}" type="pres">
      <dgm:prSet presAssocID="{9E2C9D1C-4C5B-4B52-913A-84E7B9D434BC}" presName="compNode" presStyleCnt="0"/>
      <dgm:spPr/>
    </dgm:pt>
    <dgm:pt modelId="{7732F775-3F5F-4D7E-BCB3-32C73D6A12EC}" type="pres">
      <dgm:prSet presAssocID="{9E2C9D1C-4C5B-4B52-913A-84E7B9D434BC}" presName="bgRect" presStyleLbl="bgShp" presStyleIdx="1" presStyleCnt="4"/>
      <dgm:spPr/>
    </dgm:pt>
    <dgm:pt modelId="{D7C46D7B-EAFD-42F0-AF12-1A7EB74829E1}" type="pres">
      <dgm:prSet presAssocID="{9E2C9D1C-4C5B-4B52-913A-84E7B9D434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ingerbread Cookie"/>
        </a:ext>
      </dgm:extLst>
    </dgm:pt>
    <dgm:pt modelId="{312C2ADB-EF31-4C0A-9470-ACEACF60DF1D}" type="pres">
      <dgm:prSet presAssocID="{9E2C9D1C-4C5B-4B52-913A-84E7B9D434BC}" presName="spaceRect" presStyleCnt="0"/>
      <dgm:spPr/>
    </dgm:pt>
    <dgm:pt modelId="{6DB5CFAF-886A-4FD3-9059-8E23C62E1724}" type="pres">
      <dgm:prSet presAssocID="{9E2C9D1C-4C5B-4B52-913A-84E7B9D434BC}" presName="parTx" presStyleLbl="revTx" presStyleIdx="1" presStyleCnt="4">
        <dgm:presLayoutVars>
          <dgm:chMax val="0"/>
          <dgm:chPref val="0"/>
        </dgm:presLayoutVars>
      </dgm:prSet>
      <dgm:spPr/>
    </dgm:pt>
    <dgm:pt modelId="{79A34C3C-19FA-449F-8315-4B20EB124A43}" type="pres">
      <dgm:prSet presAssocID="{503F1760-299F-4D48-92BE-9D8A5557A3CE}" presName="sibTrans" presStyleCnt="0"/>
      <dgm:spPr/>
    </dgm:pt>
    <dgm:pt modelId="{C9329777-6458-41CD-ADB8-350B4503340F}" type="pres">
      <dgm:prSet presAssocID="{99346930-DFE8-4945-9DCE-5F65D0304307}" presName="compNode" presStyleCnt="0"/>
      <dgm:spPr/>
    </dgm:pt>
    <dgm:pt modelId="{E5FB4A5A-9864-4FF3-96E8-AFF7B83C7E37}" type="pres">
      <dgm:prSet presAssocID="{99346930-DFE8-4945-9DCE-5F65D0304307}" presName="bgRect" presStyleLbl="bgShp" presStyleIdx="2" presStyleCnt="4"/>
      <dgm:spPr/>
    </dgm:pt>
    <dgm:pt modelId="{F5C56EB5-39ED-4834-BF2B-96C159E57205}" type="pres">
      <dgm:prSet presAssocID="{99346930-DFE8-4945-9DCE-5F65D03043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8F37054-E671-4A99-84DD-D9A5749A3BFF}" type="pres">
      <dgm:prSet presAssocID="{99346930-DFE8-4945-9DCE-5F65D0304307}" presName="spaceRect" presStyleCnt="0"/>
      <dgm:spPr/>
    </dgm:pt>
    <dgm:pt modelId="{515505BE-A6B9-4314-BA31-169080EE3FB2}" type="pres">
      <dgm:prSet presAssocID="{99346930-DFE8-4945-9DCE-5F65D0304307}" presName="parTx" presStyleLbl="revTx" presStyleIdx="2" presStyleCnt="4">
        <dgm:presLayoutVars>
          <dgm:chMax val="0"/>
          <dgm:chPref val="0"/>
        </dgm:presLayoutVars>
      </dgm:prSet>
      <dgm:spPr/>
    </dgm:pt>
    <dgm:pt modelId="{27FD502C-0253-4906-821C-852B02EE58D8}" type="pres">
      <dgm:prSet presAssocID="{43154D07-6B23-47C6-8FEE-7A591EB29DB5}" presName="sibTrans" presStyleCnt="0"/>
      <dgm:spPr/>
    </dgm:pt>
    <dgm:pt modelId="{516C5356-7717-4D20-856F-147FAFAD3B9C}" type="pres">
      <dgm:prSet presAssocID="{26BE23E0-1A48-4A0F-B2AC-092816C8F1E0}" presName="compNode" presStyleCnt="0"/>
      <dgm:spPr/>
    </dgm:pt>
    <dgm:pt modelId="{5640B34D-822E-4E69-A8A6-ED316374622C}" type="pres">
      <dgm:prSet presAssocID="{26BE23E0-1A48-4A0F-B2AC-092816C8F1E0}" presName="bgRect" presStyleLbl="bgShp" presStyleIdx="3" presStyleCnt="4"/>
      <dgm:spPr/>
    </dgm:pt>
    <dgm:pt modelId="{03882329-43F1-46D4-A721-EB2F1755D70E}" type="pres">
      <dgm:prSet presAssocID="{26BE23E0-1A48-4A0F-B2AC-092816C8F1E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FF5E0DB-F057-42CB-A6A5-C44F6913AD92}" type="pres">
      <dgm:prSet presAssocID="{26BE23E0-1A48-4A0F-B2AC-092816C8F1E0}" presName="spaceRect" presStyleCnt="0"/>
      <dgm:spPr/>
    </dgm:pt>
    <dgm:pt modelId="{39EF8656-42E8-4D0E-A15F-6A8EA6F80592}" type="pres">
      <dgm:prSet presAssocID="{26BE23E0-1A48-4A0F-B2AC-092816C8F1E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144E11F-1D7E-4AD6-A664-FFE7669E4462}" srcId="{9076252A-EF15-46FF-AE73-AC49052E4620}" destId="{9E2C9D1C-4C5B-4B52-913A-84E7B9D434BC}" srcOrd="1" destOrd="0" parTransId="{0E943CDE-7F2E-4423-9749-9AF0DD0B63E7}" sibTransId="{503F1760-299F-4D48-92BE-9D8A5557A3CE}"/>
    <dgm:cxn modelId="{AF070931-5D7C-44E9-B3C5-B84C3403E8DA}" type="presOf" srcId="{26BE23E0-1A48-4A0F-B2AC-092816C8F1E0}" destId="{39EF8656-42E8-4D0E-A15F-6A8EA6F80592}" srcOrd="0" destOrd="0" presId="urn:microsoft.com/office/officeart/2018/2/layout/IconVerticalSolidList"/>
    <dgm:cxn modelId="{5AB9F158-1C3F-4FFE-9A92-503604E8CAB7}" srcId="{9076252A-EF15-46FF-AE73-AC49052E4620}" destId="{99346930-DFE8-4945-9DCE-5F65D0304307}" srcOrd="2" destOrd="0" parTransId="{520675CA-2363-4D2C-B539-29245FB6A29A}" sibTransId="{43154D07-6B23-47C6-8FEE-7A591EB29DB5}"/>
    <dgm:cxn modelId="{79A0ED80-D61D-4D4C-AF54-718EF10F49D3}" type="presOf" srcId="{9A609DB4-9044-4448-92BA-B5C221075009}" destId="{946837AA-CA45-401B-8CA9-E7FEBC6F5A77}" srcOrd="0" destOrd="0" presId="urn:microsoft.com/office/officeart/2018/2/layout/IconVerticalSolidList"/>
    <dgm:cxn modelId="{09E0A999-FBB4-456D-9CB9-9586141C8647}" type="presOf" srcId="{99346930-DFE8-4945-9DCE-5F65D0304307}" destId="{515505BE-A6B9-4314-BA31-169080EE3FB2}" srcOrd="0" destOrd="0" presId="urn:microsoft.com/office/officeart/2018/2/layout/IconVerticalSolidList"/>
    <dgm:cxn modelId="{9EA450BC-DB10-45CA-A55C-A47FC43D28DF}" srcId="{9076252A-EF15-46FF-AE73-AC49052E4620}" destId="{9A609DB4-9044-4448-92BA-B5C221075009}" srcOrd="0" destOrd="0" parTransId="{32CB3CE4-E618-4AFF-88C1-D123EF2DCC45}" sibTransId="{B48FDDE3-A8B7-42AF-9E38-899DA00C0B05}"/>
    <dgm:cxn modelId="{A845A6C9-A97A-474D-A4FF-94AC59DC1DC8}" type="presOf" srcId="{9E2C9D1C-4C5B-4B52-913A-84E7B9D434BC}" destId="{6DB5CFAF-886A-4FD3-9059-8E23C62E1724}" srcOrd="0" destOrd="0" presId="urn:microsoft.com/office/officeart/2018/2/layout/IconVerticalSolidList"/>
    <dgm:cxn modelId="{444725D8-E3FB-4108-AFCC-3333376F687E}" srcId="{9076252A-EF15-46FF-AE73-AC49052E4620}" destId="{26BE23E0-1A48-4A0F-B2AC-092816C8F1E0}" srcOrd="3" destOrd="0" parTransId="{4B434E19-90E1-4BFB-BC48-91F827224E14}" sibTransId="{603AAA0B-512B-4237-A1E5-86D1B3954361}"/>
    <dgm:cxn modelId="{19C3AADA-E86F-423E-A56B-2ACA675A3216}" type="presOf" srcId="{9076252A-EF15-46FF-AE73-AC49052E4620}" destId="{0314632F-F1CE-4B69-85E0-D312AA5102E1}" srcOrd="0" destOrd="0" presId="urn:microsoft.com/office/officeart/2018/2/layout/IconVerticalSolidList"/>
    <dgm:cxn modelId="{806507B1-E87D-44BC-97CE-058B670C2F09}" type="presParOf" srcId="{0314632F-F1CE-4B69-85E0-D312AA5102E1}" destId="{0584DDD1-9317-48D2-BC4D-18700551B9AA}" srcOrd="0" destOrd="0" presId="urn:microsoft.com/office/officeart/2018/2/layout/IconVerticalSolidList"/>
    <dgm:cxn modelId="{8D5A8735-DA96-454C-81E6-3200AE3D6239}" type="presParOf" srcId="{0584DDD1-9317-48D2-BC4D-18700551B9AA}" destId="{FA41B8F7-7F57-45E5-BD3B-F8C9DD4F7E9D}" srcOrd="0" destOrd="0" presId="urn:microsoft.com/office/officeart/2018/2/layout/IconVerticalSolidList"/>
    <dgm:cxn modelId="{026C46F0-52D8-43E9-88E4-2266E8C85C65}" type="presParOf" srcId="{0584DDD1-9317-48D2-BC4D-18700551B9AA}" destId="{12C9365D-47CC-4C24-A00B-718BC3883B9F}" srcOrd="1" destOrd="0" presId="urn:microsoft.com/office/officeart/2018/2/layout/IconVerticalSolidList"/>
    <dgm:cxn modelId="{41D58ECF-D396-4C56-9B17-B89565485D23}" type="presParOf" srcId="{0584DDD1-9317-48D2-BC4D-18700551B9AA}" destId="{5DEC0E9A-9BBF-46A4-94D3-972F7084F470}" srcOrd="2" destOrd="0" presId="urn:microsoft.com/office/officeart/2018/2/layout/IconVerticalSolidList"/>
    <dgm:cxn modelId="{DC3D8336-0556-4604-8EB8-961A46EC4456}" type="presParOf" srcId="{0584DDD1-9317-48D2-BC4D-18700551B9AA}" destId="{946837AA-CA45-401B-8CA9-E7FEBC6F5A77}" srcOrd="3" destOrd="0" presId="urn:microsoft.com/office/officeart/2018/2/layout/IconVerticalSolidList"/>
    <dgm:cxn modelId="{A96926A9-A3DF-437B-BE07-371C3B8443BF}" type="presParOf" srcId="{0314632F-F1CE-4B69-85E0-D312AA5102E1}" destId="{148C923B-1167-4F50-81B9-89589A2ECBB9}" srcOrd="1" destOrd="0" presId="urn:microsoft.com/office/officeart/2018/2/layout/IconVerticalSolidList"/>
    <dgm:cxn modelId="{65406F7B-227B-42AC-AD3B-6C37BE5E2961}" type="presParOf" srcId="{0314632F-F1CE-4B69-85E0-D312AA5102E1}" destId="{E9078CC3-6ECD-4E05-AEE5-BF2ACD45C5CE}" srcOrd="2" destOrd="0" presId="urn:microsoft.com/office/officeart/2018/2/layout/IconVerticalSolidList"/>
    <dgm:cxn modelId="{A04F4A94-B22E-4E71-A60F-C62C8DC4A817}" type="presParOf" srcId="{E9078CC3-6ECD-4E05-AEE5-BF2ACD45C5CE}" destId="{7732F775-3F5F-4D7E-BCB3-32C73D6A12EC}" srcOrd="0" destOrd="0" presId="urn:microsoft.com/office/officeart/2018/2/layout/IconVerticalSolidList"/>
    <dgm:cxn modelId="{3D283BA9-F85F-46B9-84C9-030458D17ED7}" type="presParOf" srcId="{E9078CC3-6ECD-4E05-AEE5-BF2ACD45C5CE}" destId="{D7C46D7B-EAFD-42F0-AF12-1A7EB74829E1}" srcOrd="1" destOrd="0" presId="urn:microsoft.com/office/officeart/2018/2/layout/IconVerticalSolidList"/>
    <dgm:cxn modelId="{3CB05BBD-31A7-467C-AD55-7D6D1F214330}" type="presParOf" srcId="{E9078CC3-6ECD-4E05-AEE5-BF2ACD45C5CE}" destId="{312C2ADB-EF31-4C0A-9470-ACEACF60DF1D}" srcOrd="2" destOrd="0" presId="urn:microsoft.com/office/officeart/2018/2/layout/IconVerticalSolidList"/>
    <dgm:cxn modelId="{C05DBBE2-5770-45FD-83F5-2E6770B46282}" type="presParOf" srcId="{E9078CC3-6ECD-4E05-AEE5-BF2ACD45C5CE}" destId="{6DB5CFAF-886A-4FD3-9059-8E23C62E1724}" srcOrd="3" destOrd="0" presId="urn:microsoft.com/office/officeart/2018/2/layout/IconVerticalSolidList"/>
    <dgm:cxn modelId="{3F6F9370-9DE4-44C3-A5FC-933E52B0016E}" type="presParOf" srcId="{0314632F-F1CE-4B69-85E0-D312AA5102E1}" destId="{79A34C3C-19FA-449F-8315-4B20EB124A43}" srcOrd="3" destOrd="0" presId="urn:microsoft.com/office/officeart/2018/2/layout/IconVerticalSolidList"/>
    <dgm:cxn modelId="{CCD9C403-EC80-4EC4-BAF8-EA0CB8AD6F85}" type="presParOf" srcId="{0314632F-F1CE-4B69-85E0-D312AA5102E1}" destId="{C9329777-6458-41CD-ADB8-350B4503340F}" srcOrd="4" destOrd="0" presId="urn:microsoft.com/office/officeart/2018/2/layout/IconVerticalSolidList"/>
    <dgm:cxn modelId="{7AAC11EA-E703-466F-B9AE-98E3D35A44C8}" type="presParOf" srcId="{C9329777-6458-41CD-ADB8-350B4503340F}" destId="{E5FB4A5A-9864-4FF3-96E8-AFF7B83C7E37}" srcOrd="0" destOrd="0" presId="urn:microsoft.com/office/officeart/2018/2/layout/IconVerticalSolidList"/>
    <dgm:cxn modelId="{8E945D5C-5F5A-4558-9508-B47993649935}" type="presParOf" srcId="{C9329777-6458-41CD-ADB8-350B4503340F}" destId="{F5C56EB5-39ED-4834-BF2B-96C159E57205}" srcOrd="1" destOrd="0" presId="urn:microsoft.com/office/officeart/2018/2/layout/IconVerticalSolidList"/>
    <dgm:cxn modelId="{8FCB19DE-88BA-4031-9893-3279B8AF9CB7}" type="presParOf" srcId="{C9329777-6458-41CD-ADB8-350B4503340F}" destId="{98F37054-E671-4A99-84DD-D9A5749A3BFF}" srcOrd="2" destOrd="0" presId="urn:microsoft.com/office/officeart/2018/2/layout/IconVerticalSolidList"/>
    <dgm:cxn modelId="{0202E5B5-8028-40AF-B73A-FC5388B140D1}" type="presParOf" srcId="{C9329777-6458-41CD-ADB8-350B4503340F}" destId="{515505BE-A6B9-4314-BA31-169080EE3FB2}" srcOrd="3" destOrd="0" presId="urn:microsoft.com/office/officeart/2018/2/layout/IconVerticalSolidList"/>
    <dgm:cxn modelId="{9EC237BB-9B15-47EF-82D3-357309FF600C}" type="presParOf" srcId="{0314632F-F1CE-4B69-85E0-D312AA5102E1}" destId="{27FD502C-0253-4906-821C-852B02EE58D8}" srcOrd="5" destOrd="0" presId="urn:microsoft.com/office/officeart/2018/2/layout/IconVerticalSolidList"/>
    <dgm:cxn modelId="{A1EBF7B1-DD30-46C4-B411-F2CA3B6A9ECA}" type="presParOf" srcId="{0314632F-F1CE-4B69-85E0-D312AA5102E1}" destId="{516C5356-7717-4D20-856F-147FAFAD3B9C}" srcOrd="6" destOrd="0" presId="urn:microsoft.com/office/officeart/2018/2/layout/IconVerticalSolidList"/>
    <dgm:cxn modelId="{E242C37E-839C-4657-A275-220E31B85AE4}" type="presParOf" srcId="{516C5356-7717-4D20-856F-147FAFAD3B9C}" destId="{5640B34D-822E-4E69-A8A6-ED316374622C}" srcOrd="0" destOrd="0" presId="urn:microsoft.com/office/officeart/2018/2/layout/IconVerticalSolidList"/>
    <dgm:cxn modelId="{9F5C56AA-6AF3-46DB-89F4-1267DECA63E4}" type="presParOf" srcId="{516C5356-7717-4D20-856F-147FAFAD3B9C}" destId="{03882329-43F1-46D4-A721-EB2F1755D70E}" srcOrd="1" destOrd="0" presId="urn:microsoft.com/office/officeart/2018/2/layout/IconVerticalSolidList"/>
    <dgm:cxn modelId="{E97F4E55-8102-410D-84E0-24DF0EEFB652}" type="presParOf" srcId="{516C5356-7717-4D20-856F-147FAFAD3B9C}" destId="{EFF5E0DB-F057-42CB-A6A5-C44F6913AD92}" srcOrd="2" destOrd="0" presId="urn:microsoft.com/office/officeart/2018/2/layout/IconVerticalSolidList"/>
    <dgm:cxn modelId="{7283E0C6-E669-4E5F-86C0-0C9A0F603B27}" type="presParOf" srcId="{516C5356-7717-4D20-856F-147FAFAD3B9C}" destId="{39EF8656-42E8-4D0E-A15F-6A8EA6F805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75C6C8-CF09-4AD0-9E52-17953BF58D0A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E589B4A-6553-4A52-86C4-87BFF6B0F0E6}">
      <dgm:prSet/>
      <dgm:spPr/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GAN = Generator + Discriminator trained in adversarial setup</a:t>
          </a:r>
          <a:endParaRPr lang="en-US" b="1" dirty="0">
            <a:solidFill>
              <a:schemeClr val="bg1"/>
            </a:solidFill>
          </a:endParaRPr>
        </a:p>
      </dgm:t>
    </dgm:pt>
    <dgm:pt modelId="{DF9CFA30-7954-4321-B946-9C84AC816584}" type="parTrans" cxnId="{B6EF2E4C-2BCC-4C8C-9794-D576C12B4E2B}">
      <dgm:prSet/>
      <dgm:spPr/>
      <dgm:t>
        <a:bodyPr/>
        <a:lstStyle/>
        <a:p>
          <a:endParaRPr lang="en-US"/>
        </a:p>
      </dgm:t>
    </dgm:pt>
    <dgm:pt modelId="{040695FE-54D1-4E8D-BB45-5B0C17D54499}" type="sibTrans" cxnId="{B6EF2E4C-2BCC-4C8C-9794-D576C12B4E2B}">
      <dgm:prSet phldrT="01"/>
      <dgm:spPr/>
      <dgm:t>
        <a:bodyPr/>
        <a:lstStyle/>
        <a:p>
          <a:endParaRPr lang="en-US"/>
        </a:p>
      </dgm:t>
    </dgm:pt>
    <dgm:pt modelId="{428FACCD-F7D5-4FA4-8648-AF6F6C1841EF}">
      <dgm:prSet/>
      <dgm:spPr/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Generator tries to fool the discriminator</a:t>
          </a:r>
          <a:endParaRPr lang="en-US" b="1" dirty="0">
            <a:solidFill>
              <a:schemeClr val="bg1"/>
            </a:solidFill>
          </a:endParaRPr>
        </a:p>
      </dgm:t>
    </dgm:pt>
    <dgm:pt modelId="{14BDED7B-E8D8-4190-8111-8E21894281C7}" type="parTrans" cxnId="{9DC550D9-7745-4845-AB5D-1726662E0849}">
      <dgm:prSet/>
      <dgm:spPr/>
      <dgm:t>
        <a:bodyPr/>
        <a:lstStyle/>
        <a:p>
          <a:endParaRPr lang="en-US"/>
        </a:p>
      </dgm:t>
    </dgm:pt>
    <dgm:pt modelId="{6811FD7E-FEC0-4FAD-9574-599696CD79D8}" type="sibTrans" cxnId="{9DC550D9-7745-4845-AB5D-1726662E0849}">
      <dgm:prSet phldrT="02"/>
      <dgm:spPr/>
      <dgm:t>
        <a:bodyPr/>
        <a:lstStyle/>
        <a:p>
          <a:endParaRPr lang="en-US"/>
        </a:p>
      </dgm:t>
    </dgm:pt>
    <dgm:pt modelId="{CC58D6F1-50D1-49C8-88FA-9025F956A7A8}">
      <dgm:prSet/>
      <dgm:spPr/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Discriminator learns to distinguish fake from real</a:t>
          </a:r>
          <a:endParaRPr lang="en-US" b="1" dirty="0">
            <a:solidFill>
              <a:schemeClr val="bg1"/>
            </a:solidFill>
          </a:endParaRPr>
        </a:p>
      </dgm:t>
    </dgm:pt>
    <dgm:pt modelId="{C35F67DC-7E5B-43B3-98F4-E718CFE9C120}" type="parTrans" cxnId="{89ACCDDD-4636-4AD9-B546-012C06010D97}">
      <dgm:prSet/>
      <dgm:spPr/>
      <dgm:t>
        <a:bodyPr/>
        <a:lstStyle/>
        <a:p>
          <a:endParaRPr lang="en-US"/>
        </a:p>
      </dgm:t>
    </dgm:pt>
    <dgm:pt modelId="{311B2745-5D69-4171-B3EA-57C49B2CB745}" type="sibTrans" cxnId="{89ACCDDD-4636-4AD9-B546-012C06010D97}">
      <dgm:prSet phldrT="03"/>
      <dgm:spPr/>
      <dgm:t>
        <a:bodyPr/>
        <a:lstStyle/>
        <a:p>
          <a:endParaRPr lang="en-US"/>
        </a:p>
      </dgm:t>
    </dgm:pt>
    <dgm:pt modelId="{C7209438-3DC9-4E3E-9D2F-B89DC019A4F6}">
      <dgm:prSet/>
      <dgm:spPr/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Together they improve through back-and-forth training</a:t>
          </a:r>
          <a:endParaRPr lang="en-US" b="1" dirty="0">
            <a:solidFill>
              <a:schemeClr val="bg1"/>
            </a:solidFill>
          </a:endParaRPr>
        </a:p>
      </dgm:t>
    </dgm:pt>
    <dgm:pt modelId="{F7713127-149E-4D0B-BBA7-63D5C4363549}" type="parTrans" cxnId="{28EEFE29-C9B8-4181-88E1-B24018AC65AE}">
      <dgm:prSet/>
      <dgm:spPr/>
      <dgm:t>
        <a:bodyPr/>
        <a:lstStyle/>
        <a:p>
          <a:endParaRPr lang="en-US"/>
        </a:p>
      </dgm:t>
    </dgm:pt>
    <dgm:pt modelId="{F69001BC-9D39-4313-99A4-DE0E189CE649}" type="sibTrans" cxnId="{28EEFE29-C9B8-4181-88E1-B24018AC65AE}">
      <dgm:prSet phldrT="04"/>
      <dgm:spPr/>
      <dgm:t>
        <a:bodyPr/>
        <a:lstStyle/>
        <a:p>
          <a:endParaRPr lang="en-US"/>
        </a:p>
      </dgm:t>
    </dgm:pt>
    <dgm:pt modelId="{A5C50148-08DC-43FA-A878-0235534E75C5}" type="pres">
      <dgm:prSet presAssocID="{AE75C6C8-CF09-4AD0-9E52-17953BF58D0A}" presName="vert0" presStyleCnt="0">
        <dgm:presLayoutVars>
          <dgm:dir/>
          <dgm:animOne val="branch"/>
          <dgm:animLvl val="lvl"/>
        </dgm:presLayoutVars>
      </dgm:prSet>
      <dgm:spPr/>
    </dgm:pt>
    <dgm:pt modelId="{14D7C3C0-2E90-4E78-A285-F728A328B3AB}" type="pres">
      <dgm:prSet presAssocID="{8E589B4A-6553-4A52-86C4-87BFF6B0F0E6}" presName="thickLine" presStyleLbl="alignNode1" presStyleIdx="0" presStyleCnt="4"/>
      <dgm:spPr/>
    </dgm:pt>
    <dgm:pt modelId="{81FAD88F-80AA-4DE1-949D-682628A5714A}" type="pres">
      <dgm:prSet presAssocID="{8E589B4A-6553-4A52-86C4-87BFF6B0F0E6}" presName="horz1" presStyleCnt="0"/>
      <dgm:spPr/>
    </dgm:pt>
    <dgm:pt modelId="{AB348456-B1C1-4B45-9CD1-91AE43CB133A}" type="pres">
      <dgm:prSet presAssocID="{8E589B4A-6553-4A52-86C4-87BFF6B0F0E6}" presName="tx1" presStyleLbl="revTx" presStyleIdx="0" presStyleCnt="4"/>
      <dgm:spPr/>
    </dgm:pt>
    <dgm:pt modelId="{01988FB6-AE65-4A6E-A7DB-C2DE69F58416}" type="pres">
      <dgm:prSet presAssocID="{8E589B4A-6553-4A52-86C4-87BFF6B0F0E6}" presName="vert1" presStyleCnt="0"/>
      <dgm:spPr/>
    </dgm:pt>
    <dgm:pt modelId="{63E75368-04B9-42FB-A9E7-A23234380D4A}" type="pres">
      <dgm:prSet presAssocID="{428FACCD-F7D5-4FA4-8648-AF6F6C1841EF}" presName="thickLine" presStyleLbl="alignNode1" presStyleIdx="1" presStyleCnt="4"/>
      <dgm:spPr/>
    </dgm:pt>
    <dgm:pt modelId="{05F9C7B8-B437-4EC7-BDD9-1966ED5C0CCD}" type="pres">
      <dgm:prSet presAssocID="{428FACCD-F7D5-4FA4-8648-AF6F6C1841EF}" presName="horz1" presStyleCnt="0"/>
      <dgm:spPr/>
    </dgm:pt>
    <dgm:pt modelId="{266D582B-FAAD-416D-B001-A3114538E031}" type="pres">
      <dgm:prSet presAssocID="{428FACCD-F7D5-4FA4-8648-AF6F6C1841EF}" presName="tx1" presStyleLbl="revTx" presStyleIdx="1" presStyleCnt="4"/>
      <dgm:spPr/>
    </dgm:pt>
    <dgm:pt modelId="{9DBA7DDF-3FA3-4991-AFFC-853DCE668598}" type="pres">
      <dgm:prSet presAssocID="{428FACCD-F7D5-4FA4-8648-AF6F6C1841EF}" presName="vert1" presStyleCnt="0"/>
      <dgm:spPr/>
    </dgm:pt>
    <dgm:pt modelId="{BA710DAC-9235-4AE9-8814-D09D1BAD59C3}" type="pres">
      <dgm:prSet presAssocID="{CC58D6F1-50D1-49C8-88FA-9025F956A7A8}" presName="thickLine" presStyleLbl="alignNode1" presStyleIdx="2" presStyleCnt="4"/>
      <dgm:spPr/>
    </dgm:pt>
    <dgm:pt modelId="{5B1BECFF-A539-49D5-A9BF-FF282E617C52}" type="pres">
      <dgm:prSet presAssocID="{CC58D6F1-50D1-49C8-88FA-9025F956A7A8}" presName="horz1" presStyleCnt="0"/>
      <dgm:spPr/>
    </dgm:pt>
    <dgm:pt modelId="{91B984DC-31A4-4DD4-A1F1-C2A0A1B3133A}" type="pres">
      <dgm:prSet presAssocID="{CC58D6F1-50D1-49C8-88FA-9025F956A7A8}" presName="tx1" presStyleLbl="revTx" presStyleIdx="2" presStyleCnt="4"/>
      <dgm:spPr/>
    </dgm:pt>
    <dgm:pt modelId="{F7722318-082B-4999-8600-247E69C024E4}" type="pres">
      <dgm:prSet presAssocID="{CC58D6F1-50D1-49C8-88FA-9025F956A7A8}" presName="vert1" presStyleCnt="0"/>
      <dgm:spPr/>
    </dgm:pt>
    <dgm:pt modelId="{F20E1724-7353-4EB7-B364-B1575CEDEEC7}" type="pres">
      <dgm:prSet presAssocID="{C7209438-3DC9-4E3E-9D2F-B89DC019A4F6}" presName="thickLine" presStyleLbl="alignNode1" presStyleIdx="3" presStyleCnt="4"/>
      <dgm:spPr/>
    </dgm:pt>
    <dgm:pt modelId="{35CD0345-D16D-4089-BE15-25754BFD67BD}" type="pres">
      <dgm:prSet presAssocID="{C7209438-3DC9-4E3E-9D2F-B89DC019A4F6}" presName="horz1" presStyleCnt="0"/>
      <dgm:spPr/>
    </dgm:pt>
    <dgm:pt modelId="{79A7D6FC-9213-46C5-873B-2320B492ECB4}" type="pres">
      <dgm:prSet presAssocID="{C7209438-3DC9-4E3E-9D2F-B89DC019A4F6}" presName="tx1" presStyleLbl="revTx" presStyleIdx="3" presStyleCnt="4"/>
      <dgm:spPr/>
    </dgm:pt>
    <dgm:pt modelId="{B0D818A1-D97A-4F79-B99B-EA97F7BB7885}" type="pres">
      <dgm:prSet presAssocID="{C7209438-3DC9-4E3E-9D2F-B89DC019A4F6}" presName="vert1" presStyleCnt="0"/>
      <dgm:spPr/>
    </dgm:pt>
  </dgm:ptLst>
  <dgm:cxnLst>
    <dgm:cxn modelId="{28EEFE29-C9B8-4181-88E1-B24018AC65AE}" srcId="{AE75C6C8-CF09-4AD0-9E52-17953BF58D0A}" destId="{C7209438-3DC9-4E3E-9D2F-B89DC019A4F6}" srcOrd="3" destOrd="0" parTransId="{F7713127-149E-4D0B-BBA7-63D5C4363549}" sibTransId="{F69001BC-9D39-4313-99A4-DE0E189CE649}"/>
    <dgm:cxn modelId="{03C1F438-3E1A-4B19-8DCB-832A048B8BCC}" type="presOf" srcId="{AE75C6C8-CF09-4AD0-9E52-17953BF58D0A}" destId="{A5C50148-08DC-43FA-A878-0235534E75C5}" srcOrd="0" destOrd="0" presId="urn:microsoft.com/office/officeart/2008/layout/LinedList"/>
    <dgm:cxn modelId="{B6EF2E4C-2BCC-4C8C-9794-D576C12B4E2B}" srcId="{AE75C6C8-CF09-4AD0-9E52-17953BF58D0A}" destId="{8E589B4A-6553-4A52-86C4-87BFF6B0F0E6}" srcOrd="0" destOrd="0" parTransId="{DF9CFA30-7954-4321-B946-9C84AC816584}" sibTransId="{040695FE-54D1-4E8D-BB45-5B0C17D54499}"/>
    <dgm:cxn modelId="{437B3E57-A2B0-420D-994A-B0F403C4D65F}" type="presOf" srcId="{428FACCD-F7D5-4FA4-8648-AF6F6C1841EF}" destId="{266D582B-FAAD-416D-B001-A3114538E031}" srcOrd="0" destOrd="0" presId="urn:microsoft.com/office/officeart/2008/layout/LinedList"/>
    <dgm:cxn modelId="{F7B66BB2-1983-45C2-8081-B57F4FFE4C7D}" type="presOf" srcId="{C7209438-3DC9-4E3E-9D2F-B89DC019A4F6}" destId="{79A7D6FC-9213-46C5-873B-2320B492ECB4}" srcOrd="0" destOrd="0" presId="urn:microsoft.com/office/officeart/2008/layout/LinedList"/>
    <dgm:cxn modelId="{124077CE-8363-4C19-ADDB-1626F8313A1A}" type="presOf" srcId="{8E589B4A-6553-4A52-86C4-87BFF6B0F0E6}" destId="{AB348456-B1C1-4B45-9CD1-91AE43CB133A}" srcOrd="0" destOrd="0" presId="urn:microsoft.com/office/officeart/2008/layout/LinedList"/>
    <dgm:cxn modelId="{9DC550D9-7745-4845-AB5D-1726662E0849}" srcId="{AE75C6C8-CF09-4AD0-9E52-17953BF58D0A}" destId="{428FACCD-F7D5-4FA4-8648-AF6F6C1841EF}" srcOrd="1" destOrd="0" parTransId="{14BDED7B-E8D8-4190-8111-8E21894281C7}" sibTransId="{6811FD7E-FEC0-4FAD-9574-599696CD79D8}"/>
    <dgm:cxn modelId="{F75B9CDC-0C33-43ED-A7C2-3587BFEB5A50}" type="presOf" srcId="{CC58D6F1-50D1-49C8-88FA-9025F956A7A8}" destId="{91B984DC-31A4-4DD4-A1F1-C2A0A1B3133A}" srcOrd="0" destOrd="0" presId="urn:microsoft.com/office/officeart/2008/layout/LinedList"/>
    <dgm:cxn modelId="{89ACCDDD-4636-4AD9-B546-012C06010D97}" srcId="{AE75C6C8-CF09-4AD0-9E52-17953BF58D0A}" destId="{CC58D6F1-50D1-49C8-88FA-9025F956A7A8}" srcOrd="2" destOrd="0" parTransId="{C35F67DC-7E5B-43B3-98F4-E718CFE9C120}" sibTransId="{311B2745-5D69-4171-B3EA-57C49B2CB745}"/>
    <dgm:cxn modelId="{A34D2A8E-5544-4E83-B1BD-C5369BC253B6}" type="presParOf" srcId="{A5C50148-08DC-43FA-A878-0235534E75C5}" destId="{14D7C3C0-2E90-4E78-A285-F728A328B3AB}" srcOrd="0" destOrd="0" presId="urn:microsoft.com/office/officeart/2008/layout/LinedList"/>
    <dgm:cxn modelId="{894288A3-32AF-4BB9-BEC3-FCA71ACD4109}" type="presParOf" srcId="{A5C50148-08DC-43FA-A878-0235534E75C5}" destId="{81FAD88F-80AA-4DE1-949D-682628A5714A}" srcOrd="1" destOrd="0" presId="urn:microsoft.com/office/officeart/2008/layout/LinedList"/>
    <dgm:cxn modelId="{AACFA54A-25BE-49A8-893D-91DB7B3C9B45}" type="presParOf" srcId="{81FAD88F-80AA-4DE1-949D-682628A5714A}" destId="{AB348456-B1C1-4B45-9CD1-91AE43CB133A}" srcOrd="0" destOrd="0" presId="urn:microsoft.com/office/officeart/2008/layout/LinedList"/>
    <dgm:cxn modelId="{ACD164BC-742D-4C3F-8104-0C38ACD8453D}" type="presParOf" srcId="{81FAD88F-80AA-4DE1-949D-682628A5714A}" destId="{01988FB6-AE65-4A6E-A7DB-C2DE69F58416}" srcOrd="1" destOrd="0" presId="urn:microsoft.com/office/officeart/2008/layout/LinedList"/>
    <dgm:cxn modelId="{B42E2B19-6A45-4FB3-BC7F-795989AE2841}" type="presParOf" srcId="{A5C50148-08DC-43FA-A878-0235534E75C5}" destId="{63E75368-04B9-42FB-A9E7-A23234380D4A}" srcOrd="2" destOrd="0" presId="urn:microsoft.com/office/officeart/2008/layout/LinedList"/>
    <dgm:cxn modelId="{50943051-7BE6-494B-9059-58A4592B7E42}" type="presParOf" srcId="{A5C50148-08DC-43FA-A878-0235534E75C5}" destId="{05F9C7B8-B437-4EC7-BDD9-1966ED5C0CCD}" srcOrd="3" destOrd="0" presId="urn:microsoft.com/office/officeart/2008/layout/LinedList"/>
    <dgm:cxn modelId="{56981345-8181-40DE-B34B-A577484FF6F2}" type="presParOf" srcId="{05F9C7B8-B437-4EC7-BDD9-1966ED5C0CCD}" destId="{266D582B-FAAD-416D-B001-A3114538E031}" srcOrd="0" destOrd="0" presId="urn:microsoft.com/office/officeart/2008/layout/LinedList"/>
    <dgm:cxn modelId="{1DB6E45D-CDA9-4B67-8A63-40612D1EACD2}" type="presParOf" srcId="{05F9C7B8-B437-4EC7-BDD9-1966ED5C0CCD}" destId="{9DBA7DDF-3FA3-4991-AFFC-853DCE668598}" srcOrd="1" destOrd="0" presId="urn:microsoft.com/office/officeart/2008/layout/LinedList"/>
    <dgm:cxn modelId="{44031C5F-544F-4AE6-AA55-B4BC6FADE704}" type="presParOf" srcId="{A5C50148-08DC-43FA-A878-0235534E75C5}" destId="{BA710DAC-9235-4AE9-8814-D09D1BAD59C3}" srcOrd="4" destOrd="0" presId="urn:microsoft.com/office/officeart/2008/layout/LinedList"/>
    <dgm:cxn modelId="{B0004296-7E18-4BEE-96FA-15C66E458D3A}" type="presParOf" srcId="{A5C50148-08DC-43FA-A878-0235534E75C5}" destId="{5B1BECFF-A539-49D5-A9BF-FF282E617C52}" srcOrd="5" destOrd="0" presId="urn:microsoft.com/office/officeart/2008/layout/LinedList"/>
    <dgm:cxn modelId="{6AB41D52-706A-4478-A0E4-2A876D826F4D}" type="presParOf" srcId="{5B1BECFF-A539-49D5-A9BF-FF282E617C52}" destId="{91B984DC-31A4-4DD4-A1F1-C2A0A1B3133A}" srcOrd="0" destOrd="0" presId="urn:microsoft.com/office/officeart/2008/layout/LinedList"/>
    <dgm:cxn modelId="{7D4EE4D5-D2D5-4404-8FB9-0A888E4A61D0}" type="presParOf" srcId="{5B1BECFF-A539-49D5-A9BF-FF282E617C52}" destId="{F7722318-082B-4999-8600-247E69C024E4}" srcOrd="1" destOrd="0" presId="urn:microsoft.com/office/officeart/2008/layout/LinedList"/>
    <dgm:cxn modelId="{71B12C74-B535-4EAB-ACD8-40146A73BF24}" type="presParOf" srcId="{A5C50148-08DC-43FA-A878-0235534E75C5}" destId="{F20E1724-7353-4EB7-B364-B1575CEDEEC7}" srcOrd="6" destOrd="0" presId="urn:microsoft.com/office/officeart/2008/layout/LinedList"/>
    <dgm:cxn modelId="{BD7E5355-1C2E-4ACA-81D3-C3A8AB49C865}" type="presParOf" srcId="{A5C50148-08DC-43FA-A878-0235534E75C5}" destId="{35CD0345-D16D-4089-BE15-25754BFD67BD}" srcOrd="7" destOrd="0" presId="urn:microsoft.com/office/officeart/2008/layout/LinedList"/>
    <dgm:cxn modelId="{B2C82F44-980E-4B1A-914A-FAED69085788}" type="presParOf" srcId="{35CD0345-D16D-4089-BE15-25754BFD67BD}" destId="{79A7D6FC-9213-46C5-873B-2320B492ECB4}" srcOrd="0" destOrd="0" presId="urn:microsoft.com/office/officeart/2008/layout/LinedList"/>
    <dgm:cxn modelId="{F6A69337-3BF8-4AC6-945D-E2C37D801244}" type="presParOf" srcId="{35CD0345-D16D-4089-BE15-25754BFD67BD}" destId="{B0D818A1-D97A-4F79-B99B-EA97F7BB7885}" srcOrd="1" destOrd="0" presId="urn:microsoft.com/office/officeart/2008/layout/LinedList"/>
  </dgm:cxnLst>
  <dgm:bg>
    <a:solidFill>
      <a:schemeClr val="tx1">
        <a:lumMod val="65000"/>
        <a:lumOff val="35000"/>
      </a:schemeClr>
    </a:solidFill>
    <a:effectLst>
      <a:glow>
        <a:schemeClr val="accent1"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684106-2560-4C4E-B056-C000E1A5207E}" type="doc">
      <dgm:prSet loTypeId="urn:microsoft.com/office/officeart/2005/8/layout/hierarchy1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1C48B55-FC67-4DAC-934F-DAAA157CD577}">
      <dgm:prSet/>
      <dgm:spPr/>
      <dgm:t>
        <a:bodyPr/>
        <a:lstStyle/>
        <a:p>
          <a:r>
            <a:rPr lang="en-US" b="1" dirty="0"/>
            <a:t>GAN:</a:t>
          </a:r>
          <a:r>
            <a:rPr lang="en-US" dirty="0"/>
            <a:t> Generates images from noise</a:t>
          </a:r>
          <a:br>
            <a:rPr lang="en-US" dirty="0"/>
          </a:br>
          <a:r>
            <a:rPr lang="en-US" b="1" dirty="0" err="1"/>
            <a:t>cGAN</a:t>
          </a:r>
          <a:r>
            <a:rPr lang="en-US" b="1" dirty="0"/>
            <a:t>:</a:t>
          </a:r>
          <a:r>
            <a:rPr lang="en-US" dirty="0"/>
            <a:t> Generates images based on input conditions (e.g., grayscale image)</a:t>
          </a:r>
        </a:p>
      </dgm:t>
    </dgm:pt>
    <dgm:pt modelId="{024B7069-59F1-439F-9A8B-9D7FC8C3E25C}" type="parTrans" cxnId="{8094B8A4-D03F-474A-851C-4A2F4149CDC4}">
      <dgm:prSet/>
      <dgm:spPr/>
      <dgm:t>
        <a:bodyPr/>
        <a:lstStyle/>
        <a:p>
          <a:endParaRPr lang="en-US"/>
        </a:p>
      </dgm:t>
    </dgm:pt>
    <dgm:pt modelId="{03FEF822-C1CB-4835-8B2C-63856549A96A}" type="sibTrans" cxnId="{8094B8A4-D03F-474A-851C-4A2F4149CDC4}">
      <dgm:prSet/>
      <dgm:spPr/>
      <dgm:t>
        <a:bodyPr/>
        <a:lstStyle/>
        <a:p>
          <a:endParaRPr lang="en-US"/>
        </a:p>
      </dgm:t>
    </dgm:pt>
    <dgm:pt modelId="{6562C994-39C7-4E34-ABA0-9D7A14929BCA}">
      <dgm:prSet/>
      <dgm:spPr/>
      <dgm:t>
        <a:bodyPr/>
        <a:lstStyle/>
        <a:p>
          <a:r>
            <a:rPr lang="en-US"/>
            <a:t>cGAN produces results aligned with input structure</a:t>
          </a:r>
        </a:p>
      </dgm:t>
    </dgm:pt>
    <dgm:pt modelId="{187D61CE-DDCC-4823-A9E6-6777FB281013}" type="parTrans" cxnId="{6EE459B8-0FAA-47C9-88AD-56A84A2ED6D4}">
      <dgm:prSet/>
      <dgm:spPr/>
      <dgm:t>
        <a:bodyPr/>
        <a:lstStyle/>
        <a:p>
          <a:endParaRPr lang="en-US"/>
        </a:p>
      </dgm:t>
    </dgm:pt>
    <dgm:pt modelId="{49ECC548-49DA-4656-BF40-77DD57E45F80}" type="sibTrans" cxnId="{6EE459B8-0FAA-47C9-88AD-56A84A2ED6D4}">
      <dgm:prSet/>
      <dgm:spPr/>
      <dgm:t>
        <a:bodyPr/>
        <a:lstStyle/>
        <a:p>
          <a:endParaRPr lang="en-US"/>
        </a:p>
      </dgm:t>
    </dgm:pt>
    <dgm:pt modelId="{A6A4E7F0-AD66-402C-924A-38BC86C3B9B3}">
      <dgm:prSet/>
      <dgm:spPr/>
      <dgm:t>
        <a:bodyPr/>
        <a:lstStyle/>
        <a:p>
          <a:r>
            <a:rPr lang="en-US" dirty="0"/>
            <a:t>Ensuring output is both sharp and accurate</a:t>
          </a:r>
        </a:p>
      </dgm:t>
    </dgm:pt>
    <dgm:pt modelId="{FEFE1AE2-5176-4599-BE28-9A1B11439110}" type="parTrans" cxnId="{164CA26C-61C2-42B9-9281-3A01B7469A72}">
      <dgm:prSet/>
      <dgm:spPr/>
      <dgm:t>
        <a:bodyPr/>
        <a:lstStyle/>
        <a:p>
          <a:endParaRPr lang="en-US"/>
        </a:p>
      </dgm:t>
    </dgm:pt>
    <dgm:pt modelId="{2CBCBE31-3639-41A9-AEB0-A2A615D0968F}" type="sibTrans" cxnId="{164CA26C-61C2-42B9-9281-3A01B7469A72}">
      <dgm:prSet/>
      <dgm:spPr/>
      <dgm:t>
        <a:bodyPr/>
        <a:lstStyle/>
        <a:p>
          <a:endParaRPr lang="en-US"/>
        </a:p>
      </dgm:t>
    </dgm:pt>
    <dgm:pt modelId="{65395FC1-0607-4040-B75C-D337EB3A0B3F}" type="pres">
      <dgm:prSet presAssocID="{15684106-2560-4C4E-B056-C000E1A520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03087D-8D8F-4167-AC59-9DE992B4BFDA}" type="pres">
      <dgm:prSet presAssocID="{51C48B55-FC67-4DAC-934F-DAAA157CD577}" presName="hierRoot1" presStyleCnt="0"/>
      <dgm:spPr/>
    </dgm:pt>
    <dgm:pt modelId="{ADF5C854-6A51-4D59-9D5B-C985BCD86F8B}" type="pres">
      <dgm:prSet presAssocID="{51C48B55-FC67-4DAC-934F-DAAA157CD577}" presName="composite" presStyleCnt="0"/>
      <dgm:spPr/>
    </dgm:pt>
    <dgm:pt modelId="{3CA9AE05-07D0-4A46-8C6A-D8FCB5B7D438}" type="pres">
      <dgm:prSet presAssocID="{51C48B55-FC67-4DAC-934F-DAAA157CD577}" presName="background" presStyleLbl="node0" presStyleIdx="0" presStyleCnt="3"/>
      <dgm:spPr/>
    </dgm:pt>
    <dgm:pt modelId="{42FDEEA6-85F8-4462-B55B-3F1B043887E5}" type="pres">
      <dgm:prSet presAssocID="{51C48B55-FC67-4DAC-934F-DAAA157CD577}" presName="text" presStyleLbl="fgAcc0" presStyleIdx="0" presStyleCnt="3">
        <dgm:presLayoutVars>
          <dgm:chPref val="3"/>
        </dgm:presLayoutVars>
      </dgm:prSet>
      <dgm:spPr/>
    </dgm:pt>
    <dgm:pt modelId="{2C10AC77-C4A1-4923-A04A-D44322B8C85A}" type="pres">
      <dgm:prSet presAssocID="{51C48B55-FC67-4DAC-934F-DAAA157CD577}" presName="hierChild2" presStyleCnt="0"/>
      <dgm:spPr/>
    </dgm:pt>
    <dgm:pt modelId="{950F4339-D8A9-4300-9FD1-2475C9B19F07}" type="pres">
      <dgm:prSet presAssocID="{6562C994-39C7-4E34-ABA0-9D7A14929BCA}" presName="hierRoot1" presStyleCnt="0"/>
      <dgm:spPr/>
    </dgm:pt>
    <dgm:pt modelId="{5FD9DDB6-39EA-438E-8E3A-9E56AFE02E7F}" type="pres">
      <dgm:prSet presAssocID="{6562C994-39C7-4E34-ABA0-9D7A14929BCA}" presName="composite" presStyleCnt="0"/>
      <dgm:spPr/>
    </dgm:pt>
    <dgm:pt modelId="{30427936-92F1-4D88-B862-03C387FE5D4E}" type="pres">
      <dgm:prSet presAssocID="{6562C994-39C7-4E34-ABA0-9D7A14929BCA}" presName="background" presStyleLbl="node0" presStyleIdx="1" presStyleCnt="3"/>
      <dgm:spPr/>
    </dgm:pt>
    <dgm:pt modelId="{9AB43AE7-5359-4F9B-B1AA-33E1E01174D6}" type="pres">
      <dgm:prSet presAssocID="{6562C994-39C7-4E34-ABA0-9D7A14929BCA}" presName="text" presStyleLbl="fgAcc0" presStyleIdx="1" presStyleCnt="3">
        <dgm:presLayoutVars>
          <dgm:chPref val="3"/>
        </dgm:presLayoutVars>
      </dgm:prSet>
      <dgm:spPr/>
    </dgm:pt>
    <dgm:pt modelId="{D49A00B7-302E-41F1-AF81-EA33A79BBE22}" type="pres">
      <dgm:prSet presAssocID="{6562C994-39C7-4E34-ABA0-9D7A14929BCA}" presName="hierChild2" presStyleCnt="0"/>
      <dgm:spPr/>
    </dgm:pt>
    <dgm:pt modelId="{CA6F4FF7-7911-46EF-B9D2-6552AFC9C445}" type="pres">
      <dgm:prSet presAssocID="{A6A4E7F0-AD66-402C-924A-38BC86C3B9B3}" presName="hierRoot1" presStyleCnt="0"/>
      <dgm:spPr/>
    </dgm:pt>
    <dgm:pt modelId="{D4FFE5F6-25E9-44AC-A4D6-168CE8F56903}" type="pres">
      <dgm:prSet presAssocID="{A6A4E7F0-AD66-402C-924A-38BC86C3B9B3}" presName="composite" presStyleCnt="0"/>
      <dgm:spPr/>
    </dgm:pt>
    <dgm:pt modelId="{F88FFD51-DF7A-44A0-B8FC-373D7AB38174}" type="pres">
      <dgm:prSet presAssocID="{A6A4E7F0-AD66-402C-924A-38BC86C3B9B3}" presName="background" presStyleLbl="node0" presStyleIdx="2" presStyleCnt="3"/>
      <dgm:spPr/>
    </dgm:pt>
    <dgm:pt modelId="{5B1AE1A9-1860-46F4-85E8-5FB66552FA40}" type="pres">
      <dgm:prSet presAssocID="{A6A4E7F0-AD66-402C-924A-38BC86C3B9B3}" presName="text" presStyleLbl="fgAcc0" presStyleIdx="2" presStyleCnt="3">
        <dgm:presLayoutVars>
          <dgm:chPref val="3"/>
        </dgm:presLayoutVars>
      </dgm:prSet>
      <dgm:spPr/>
    </dgm:pt>
    <dgm:pt modelId="{DF0F331E-15A3-441D-9F9F-195064936BB5}" type="pres">
      <dgm:prSet presAssocID="{A6A4E7F0-AD66-402C-924A-38BC86C3B9B3}" presName="hierChild2" presStyleCnt="0"/>
      <dgm:spPr/>
    </dgm:pt>
  </dgm:ptLst>
  <dgm:cxnLst>
    <dgm:cxn modelId="{51883B1B-1FF5-4E0B-9F0C-C2D16BBDEEFA}" type="presOf" srcId="{15684106-2560-4C4E-B056-C000E1A5207E}" destId="{65395FC1-0607-4040-B75C-D337EB3A0B3F}" srcOrd="0" destOrd="0" presId="urn:microsoft.com/office/officeart/2005/8/layout/hierarchy1"/>
    <dgm:cxn modelId="{57431625-94AF-4217-8751-C44F668D8E23}" type="presOf" srcId="{6562C994-39C7-4E34-ABA0-9D7A14929BCA}" destId="{9AB43AE7-5359-4F9B-B1AA-33E1E01174D6}" srcOrd="0" destOrd="0" presId="urn:microsoft.com/office/officeart/2005/8/layout/hierarchy1"/>
    <dgm:cxn modelId="{A0589B40-A3B9-439D-82CB-F2B39204854B}" type="presOf" srcId="{51C48B55-FC67-4DAC-934F-DAAA157CD577}" destId="{42FDEEA6-85F8-4462-B55B-3F1B043887E5}" srcOrd="0" destOrd="0" presId="urn:microsoft.com/office/officeart/2005/8/layout/hierarchy1"/>
    <dgm:cxn modelId="{164CA26C-61C2-42B9-9281-3A01B7469A72}" srcId="{15684106-2560-4C4E-B056-C000E1A5207E}" destId="{A6A4E7F0-AD66-402C-924A-38BC86C3B9B3}" srcOrd="2" destOrd="0" parTransId="{FEFE1AE2-5176-4599-BE28-9A1B11439110}" sibTransId="{2CBCBE31-3639-41A9-AEB0-A2A615D0968F}"/>
    <dgm:cxn modelId="{8094B8A4-D03F-474A-851C-4A2F4149CDC4}" srcId="{15684106-2560-4C4E-B056-C000E1A5207E}" destId="{51C48B55-FC67-4DAC-934F-DAAA157CD577}" srcOrd="0" destOrd="0" parTransId="{024B7069-59F1-439F-9A8B-9D7FC8C3E25C}" sibTransId="{03FEF822-C1CB-4835-8B2C-63856549A96A}"/>
    <dgm:cxn modelId="{9A4F5FAD-BAFD-443E-8037-042AB388836C}" type="presOf" srcId="{A6A4E7F0-AD66-402C-924A-38BC86C3B9B3}" destId="{5B1AE1A9-1860-46F4-85E8-5FB66552FA40}" srcOrd="0" destOrd="0" presId="urn:microsoft.com/office/officeart/2005/8/layout/hierarchy1"/>
    <dgm:cxn modelId="{6EE459B8-0FAA-47C9-88AD-56A84A2ED6D4}" srcId="{15684106-2560-4C4E-B056-C000E1A5207E}" destId="{6562C994-39C7-4E34-ABA0-9D7A14929BCA}" srcOrd="1" destOrd="0" parTransId="{187D61CE-DDCC-4823-A9E6-6777FB281013}" sibTransId="{49ECC548-49DA-4656-BF40-77DD57E45F80}"/>
    <dgm:cxn modelId="{8DAE5B91-92C7-4E39-BF03-3BD25D551AEB}" type="presParOf" srcId="{65395FC1-0607-4040-B75C-D337EB3A0B3F}" destId="{E703087D-8D8F-4167-AC59-9DE992B4BFDA}" srcOrd="0" destOrd="0" presId="urn:microsoft.com/office/officeart/2005/8/layout/hierarchy1"/>
    <dgm:cxn modelId="{B7E2880F-A05A-45DC-8CD2-AB38CD25B78D}" type="presParOf" srcId="{E703087D-8D8F-4167-AC59-9DE992B4BFDA}" destId="{ADF5C854-6A51-4D59-9D5B-C985BCD86F8B}" srcOrd="0" destOrd="0" presId="urn:microsoft.com/office/officeart/2005/8/layout/hierarchy1"/>
    <dgm:cxn modelId="{E836CBE6-A38D-46B6-A6F9-185E39FD72C7}" type="presParOf" srcId="{ADF5C854-6A51-4D59-9D5B-C985BCD86F8B}" destId="{3CA9AE05-07D0-4A46-8C6A-D8FCB5B7D438}" srcOrd="0" destOrd="0" presId="urn:microsoft.com/office/officeart/2005/8/layout/hierarchy1"/>
    <dgm:cxn modelId="{305F1989-ADA2-4BEC-B5AB-16BBEBC89B02}" type="presParOf" srcId="{ADF5C854-6A51-4D59-9D5B-C985BCD86F8B}" destId="{42FDEEA6-85F8-4462-B55B-3F1B043887E5}" srcOrd="1" destOrd="0" presId="urn:microsoft.com/office/officeart/2005/8/layout/hierarchy1"/>
    <dgm:cxn modelId="{C95C9BD0-7127-47F9-9AFD-6D45F0492916}" type="presParOf" srcId="{E703087D-8D8F-4167-AC59-9DE992B4BFDA}" destId="{2C10AC77-C4A1-4923-A04A-D44322B8C85A}" srcOrd="1" destOrd="0" presId="urn:microsoft.com/office/officeart/2005/8/layout/hierarchy1"/>
    <dgm:cxn modelId="{C62DBAF8-E919-4E5D-8DC9-F7C6EF936D3F}" type="presParOf" srcId="{65395FC1-0607-4040-B75C-D337EB3A0B3F}" destId="{950F4339-D8A9-4300-9FD1-2475C9B19F07}" srcOrd="1" destOrd="0" presId="urn:microsoft.com/office/officeart/2005/8/layout/hierarchy1"/>
    <dgm:cxn modelId="{E0BB8D91-E179-47CC-8A37-4066A18A1868}" type="presParOf" srcId="{950F4339-D8A9-4300-9FD1-2475C9B19F07}" destId="{5FD9DDB6-39EA-438E-8E3A-9E56AFE02E7F}" srcOrd="0" destOrd="0" presId="urn:microsoft.com/office/officeart/2005/8/layout/hierarchy1"/>
    <dgm:cxn modelId="{52A82018-14B0-42DE-BD69-BA3FA21358A8}" type="presParOf" srcId="{5FD9DDB6-39EA-438E-8E3A-9E56AFE02E7F}" destId="{30427936-92F1-4D88-B862-03C387FE5D4E}" srcOrd="0" destOrd="0" presId="urn:microsoft.com/office/officeart/2005/8/layout/hierarchy1"/>
    <dgm:cxn modelId="{79DB5C10-5DC6-400A-93F9-AAD0808A01E8}" type="presParOf" srcId="{5FD9DDB6-39EA-438E-8E3A-9E56AFE02E7F}" destId="{9AB43AE7-5359-4F9B-B1AA-33E1E01174D6}" srcOrd="1" destOrd="0" presId="urn:microsoft.com/office/officeart/2005/8/layout/hierarchy1"/>
    <dgm:cxn modelId="{B7B38C6C-C876-4CA9-873C-D3B1839A8946}" type="presParOf" srcId="{950F4339-D8A9-4300-9FD1-2475C9B19F07}" destId="{D49A00B7-302E-41F1-AF81-EA33A79BBE22}" srcOrd="1" destOrd="0" presId="urn:microsoft.com/office/officeart/2005/8/layout/hierarchy1"/>
    <dgm:cxn modelId="{6000EF99-8201-4B59-8A5F-918614992F8B}" type="presParOf" srcId="{65395FC1-0607-4040-B75C-D337EB3A0B3F}" destId="{CA6F4FF7-7911-46EF-B9D2-6552AFC9C445}" srcOrd="2" destOrd="0" presId="urn:microsoft.com/office/officeart/2005/8/layout/hierarchy1"/>
    <dgm:cxn modelId="{0FA4826D-38D5-4868-BB21-B94E61A861E5}" type="presParOf" srcId="{CA6F4FF7-7911-46EF-B9D2-6552AFC9C445}" destId="{D4FFE5F6-25E9-44AC-A4D6-168CE8F56903}" srcOrd="0" destOrd="0" presId="urn:microsoft.com/office/officeart/2005/8/layout/hierarchy1"/>
    <dgm:cxn modelId="{A23FCE2F-FF8D-4BAE-B337-3D5208C5BFF0}" type="presParOf" srcId="{D4FFE5F6-25E9-44AC-A4D6-168CE8F56903}" destId="{F88FFD51-DF7A-44A0-B8FC-373D7AB38174}" srcOrd="0" destOrd="0" presId="urn:microsoft.com/office/officeart/2005/8/layout/hierarchy1"/>
    <dgm:cxn modelId="{4FAB7F36-2156-4267-8417-2D19557D0EA1}" type="presParOf" srcId="{D4FFE5F6-25E9-44AC-A4D6-168CE8F56903}" destId="{5B1AE1A9-1860-46F4-85E8-5FB66552FA40}" srcOrd="1" destOrd="0" presId="urn:microsoft.com/office/officeart/2005/8/layout/hierarchy1"/>
    <dgm:cxn modelId="{BA2189C2-F333-4E62-8B5E-B75ED4BAAF1A}" type="presParOf" srcId="{CA6F4FF7-7911-46EF-B9D2-6552AFC9C445}" destId="{DF0F331E-15A3-441D-9F9F-195064936B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400675-E3F2-4F7F-A99E-2CE5ED374D4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95AD1A-1A7E-4E66-BA6B-9D81AED71FB2}">
      <dgm:prSet/>
      <dgm:spPr/>
      <dgm:t>
        <a:bodyPr/>
        <a:lstStyle/>
        <a:p>
          <a:r>
            <a:rPr lang="en-US" b="0" i="0" baseline="0" dirty="0"/>
            <a:t> [2] Paper used ResNet34 but it’s computationally heavy</a:t>
          </a:r>
          <a:endParaRPr lang="en-US" dirty="0"/>
        </a:p>
      </dgm:t>
    </dgm:pt>
    <dgm:pt modelId="{446FDA27-A431-4586-95C6-C7433CE5C70A}" type="parTrans" cxnId="{0BC52D75-2F98-4A73-821C-90DE35FEFC2D}">
      <dgm:prSet/>
      <dgm:spPr/>
      <dgm:t>
        <a:bodyPr/>
        <a:lstStyle/>
        <a:p>
          <a:endParaRPr lang="en-US"/>
        </a:p>
      </dgm:t>
    </dgm:pt>
    <dgm:pt modelId="{C1472069-C86E-451D-ABAC-276C68EC36B6}" type="sibTrans" cxnId="{0BC52D75-2F98-4A73-821C-90DE35FEFC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1D26D0A-9F3B-4D8B-ADCA-49BE4430A900}">
      <dgm:prSet/>
      <dgm:spPr/>
      <dgm:t>
        <a:bodyPr/>
        <a:lstStyle/>
        <a:p>
          <a:r>
            <a:rPr lang="en-US" b="0" i="0" baseline="0"/>
            <a:t>We used ResNet18: faster, efficient, similar results</a:t>
          </a:r>
          <a:endParaRPr lang="en-US"/>
        </a:p>
      </dgm:t>
    </dgm:pt>
    <dgm:pt modelId="{8C8F9D05-8C71-47AE-B801-6C611C6053A8}" type="parTrans" cxnId="{4F69FC59-05BA-43B0-B039-B0E519CE44AB}">
      <dgm:prSet/>
      <dgm:spPr/>
      <dgm:t>
        <a:bodyPr/>
        <a:lstStyle/>
        <a:p>
          <a:endParaRPr lang="en-US"/>
        </a:p>
      </dgm:t>
    </dgm:pt>
    <dgm:pt modelId="{5C57E329-A4E9-434E-91F7-11D1D9E1ECA4}" type="sibTrans" cxnId="{4F69FC59-05BA-43B0-B039-B0E519CE44A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755689D9-DC61-438E-9E91-E8C9D86F18AF}">
      <dgm:prSet/>
      <dgm:spPr/>
      <dgm:t>
        <a:bodyPr/>
        <a:lstStyle/>
        <a:p>
          <a:r>
            <a:rPr lang="en-US" b="0" i="0" baseline="0"/>
            <a:t>Ideal for real-time applications and lower-end devices</a:t>
          </a:r>
          <a:endParaRPr lang="en-US"/>
        </a:p>
      </dgm:t>
    </dgm:pt>
    <dgm:pt modelId="{5C6D45BB-5718-4F0F-A797-620C0C5DE329}" type="parTrans" cxnId="{4761C379-9D90-41C1-8CD3-2A45F429C30E}">
      <dgm:prSet/>
      <dgm:spPr/>
      <dgm:t>
        <a:bodyPr/>
        <a:lstStyle/>
        <a:p>
          <a:endParaRPr lang="en-US"/>
        </a:p>
      </dgm:t>
    </dgm:pt>
    <dgm:pt modelId="{9703805F-6935-48D8-B3A7-07C217180A2C}" type="sibTrans" cxnId="{4761C379-9D90-41C1-8CD3-2A45F429C30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06AD9CC-8E2B-4111-B1D9-F90BCED85E50}">
      <dgm:prSet/>
      <dgm:spPr/>
      <dgm:t>
        <a:bodyPr/>
        <a:lstStyle/>
        <a:p>
          <a:r>
            <a:rPr lang="en-US" b="0" i="0" baseline="0"/>
            <a:t>Final Generator = ResNet18 + Dynamic UNet</a:t>
          </a:r>
          <a:endParaRPr lang="en-US"/>
        </a:p>
      </dgm:t>
    </dgm:pt>
    <dgm:pt modelId="{38A70C5E-1DBE-4BDE-9A62-9C10E9FA01AC}" type="parTrans" cxnId="{2BECE17A-BC6C-41F2-A0A0-65EF35BE5EA4}">
      <dgm:prSet/>
      <dgm:spPr/>
      <dgm:t>
        <a:bodyPr/>
        <a:lstStyle/>
        <a:p>
          <a:endParaRPr lang="en-US"/>
        </a:p>
      </dgm:t>
    </dgm:pt>
    <dgm:pt modelId="{BDD9FE50-2EFF-4EA8-B501-651DB69290A7}" type="sibTrans" cxnId="{2BECE17A-BC6C-41F2-A0A0-65EF35BE5EA4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BC1C651-DAC6-4690-91C7-5DDDE29FC64D}" type="pres">
      <dgm:prSet presAssocID="{FD400675-E3F2-4F7F-A99E-2CE5ED374D45}" presName="Name0" presStyleCnt="0">
        <dgm:presLayoutVars>
          <dgm:animLvl val="lvl"/>
          <dgm:resizeHandles val="exact"/>
        </dgm:presLayoutVars>
      </dgm:prSet>
      <dgm:spPr/>
    </dgm:pt>
    <dgm:pt modelId="{1B84A6D6-1C0D-496E-9E3A-79BA7F1BAFEB}" type="pres">
      <dgm:prSet presAssocID="{7095AD1A-1A7E-4E66-BA6B-9D81AED71FB2}" presName="compositeNode" presStyleCnt="0">
        <dgm:presLayoutVars>
          <dgm:bulletEnabled val="1"/>
        </dgm:presLayoutVars>
      </dgm:prSet>
      <dgm:spPr/>
    </dgm:pt>
    <dgm:pt modelId="{7A2511B3-3439-4F66-ABAD-79DDD4AEC736}" type="pres">
      <dgm:prSet presAssocID="{7095AD1A-1A7E-4E66-BA6B-9D81AED71FB2}" presName="bgRect" presStyleLbl="alignNode1" presStyleIdx="0" presStyleCnt="4"/>
      <dgm:spPr/>
    </dgm:pt>
    <dgm:pt modelId="{B875FCCB-9F21-47EA-A63D-AE5A07658A72}" type="pres">
      <dgm:prSet presAssocID="{C1472069-C86E-451D-ABAC-276C68EC36B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15CDF6F9-FF2D-422D-AB6A-C3994947729E}" type="pres">
      <dgm:prSet presAssocID="{7095AD1A-1A7E-4E66-BA6B-9D81AED71FB2}" presName="nodeRect" presStyleLbl="alignNode1" presStyleIdx="0" presStyleCnt="4">
        <dgm:presLayoutVars>
          <dgm:bulletEnabled val="1"/>
        </dgm:presLayoutVars>
      </dgm:prSet>
      <dgm:spPr/>
    </dgm:pt>
    <dgm:pt modelId="{907BE944-5EAA-4C02-BBE8-7426A861F34A}" type="pres">
      <dgm:prSet presAssocID="{C1472069-C86E-451D-ABAC-276C68EC36B6}" presName="sibTrans" presStyleCnt="0"/>
      <dgm:spPr/>
    </dgm:pt>
    <dgm:pt modelId="{15A891A9-523D-4CA4-980D-DD33E82DDC09}" type="pres">
      <dgm:prSet presAssocID="{41D26D0A-9F3B-4D8B-ADCA-49BE4430A900}" presName="compositeNode" presStyleCnt="0">
        <dgm:presLayoutVars>
          <dgm:bulletEnabled val="1"/>
        </dgm:presLayoutVars>
      </dgm:prSet>
      <dgm:spPr/>
    </dgm:pt>
    <dgm:pt modelId="{8C0F0B67-3644-47EB-86DC-53ECC735A55D}" type="pres">
      <dgm:prSet presAssocID="{41D26D0A-9F3B-4D8B-ADCA-49BE4430A900}" presName="bgRect" presStyleLbl="alignNode1" presStyleIdx="1" presStyleCnt="4"/>
      <dgm:spPr/>
    </dgm:pt>
    <dgm:pt modelId="{91F46B39-B26D-4A86-B626-10EF8026254C}" type="pres">
      <dgm:prSet presAssocID="{5C57E329-A4E9-434E-91F7-11D1D9E1ECA4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A949AABF-BAB2-4D54-AADB-CEBB8E97655B}" type="pres">
      <dgm:prSet presAssocID="{41D26D0A-9F3B-4D8B-ADCA-49BE4430A900}" presName="nodeRect" presStyleLbl="alignNode1" presStyleIdx="1" presStyleCnt="4">
        <dgm:presLayoutVars>
          <dgm:bulletEnabled val="1"/>
        </dgm:presLayoutVars>
      </dgm:prSet>
      <dgm:spPr/>
    </dgm:pt>
    <dgm:pt modelId="{8F9DD170-BF57-4BB1-8EB6-7BEECBBB238E}" type="pres">
      <dgm:prSet presAssocID="{5C57E329-A4E9-434E-91F7-11D1D9E1ECA4}" presName="sibTrans" presStyleCnt="0"/>
      <dgm:spPr/>
    </dgm:pt>
    <dgm:pt modelId="{64A8C159-4CDE-4EAF-AE43-295DB7322A60}" type="pres">
      <dgm:prSet presAssocID="{755689D9-DC61-438E-9E91-E8C9D86F18AF}" presName="compositeNode" presStyleCnt="0">
        <dgm:presLayoutVars>
          <dgm:bulletEnabled val="1"/>
        </dgm:presLayoutVars>
      </dgm:prSet>
      <dgm:spPr/>
    </dgm:pt>
    <dgm:pt modelId="{B8ACB06A-6CC9-42A8-B66F-575A2AE563CC}" type="pres">
      <dgm:prSet presAssocID="{755689D9-DC61-438E-9E91-E8C9D86F18AF}" presName="bgRect" presStyleLbl="alignNode1" presStyleIdx="2" presStyleCnt="4"/>
      <dgm:spPr/>
    </dgm:pt>
    <dgm:pt modelId="{71DF52A6-3F32-46E8-A865-83DAE75F8425}" type="pres">
      <dgm:prSet presAssocID="{9703805F-6935-48D8-B3A7-07C217180A2C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84A0FE9F-95A0-4D88-9A27-9F0CDE47F15B}" type="pres">
      <dgm:prSet presAssocID="{755689D9-DC61-438E-9E91-E8C9D86F18AF}" presName="nodeRect" presStyleLbl="alignNode1" presStyleIdx="2" presStyleCnt="4">
        <dgm:presLayoutVars>
          <dgm:bulletEnabled val="1"/>
        </dgm:presLayoutVars>
      </dgm:prSet>
      <dgm:spPr/>
    </dgm:pt>
    <dgm:pt modelId="{FE2522C8-ED01-4CA1-885C-B42BD383DB0B}" type="pres">
      <dgm:prSet presAssocID="{9703805F-6935-48D8-B3A7-07C217180A2C}" presName="sibTrans" presStyleCnt="0"/>
      <dgm:spPr/>
    </dgm:pt>
    <dgm:pt modelId="{0E12D56C-1A5A-4947-8EC1-EC9653148FF3}" type="pres">
      <dgm:prSet presAssocID="{406AD9CC-8E2B-4111-B1D9-F90BCED85E50}" presName="compositeNode" presStyleCnt="0">
        <dgm:presLayoutVars>
          <dgm:bulletEnabled val="1"/>
        </dgm:presLayoutVars>
      </dgm:prSet>
      <dgm:spPr/>
    </dgm:pt>
    <dgm:pt modelId="{013E8B81-660A-4B31-8EF2-A636A4160AA1}" type="pres">
      <dgm:prSet presAssocID="{406AD9CC-8E2B-4111-B1D9-F90BCED85E50}" presName="bgRect" presStyleLbl="alignNode1" presStyleIdx="3" presStyleCnt="4"/>
      <dgm:spPr/>
    </dgm:pt>
    <dgm:pt modelId="{95B2B37D-D19A-4701-A38A-ECBF8F910B9E}" type="pres">
      <dgm:prSet presAssocID="{BDD9FE50-2EFF-4EA8-B501-651DB69290A7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78D92F3-F2A8-4093-93E8-5345253B76AF}" type="pres">
      <dgm:prSet presAssocID="{406AD9CC-8E2B-4111-B1D9-F90BCED85E50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BFB9FD00-FEE4-486D-8091-AF0C2E730245}" type="presOf" srcId="{406AD9CC-8E2B-4111-B1D9-F90BCED85E50}" destId="{013E8B81-660A-4B31-8EF2-A636A4160AA1}" srcOrd="0" destOrd="0" presId="urn:microsoft.com/office/officeart/2016/7/layout/LinearBlockProcessNumbered"/>
    <dgm:cxn modelId="{FF0BE211-1829-4099-935B-97DF8F107591}" type="presOf" srcId="{7095AD1A-1A7E-4E66-BA6B-9D81AED71FB2}" destId="{7A2511B3-3439-4F66-ABAD-79DDD4AEC736}" srcOrd="0" destOrd="0" presId="urn:microsoft.com/office/officeart/2016/7/layout/LinearBlockProcessNumbered"/>
    <dgm:cxn modelId="{D541C819-CC5D-4BFC-BD11-3F7E6352E2D4}" type="presOf" srcId="{7095AD1A-1A7E-4E66-BA6B-9D81AED71FB2}" destId="{15CDF6F9-FF2D-422D-AB6A-C3994947729E}" srcOrd="1" destOrd="0" presId="urn:microsoft.com/office/officeart/2016/7/layout/LinearBlockProcessNumbered"/>
    <dgm:cxn modelId="{74C4B827-C183-4C05-AD75-86D5BF381B2C}" type="presOf" srcId="{755689D9-DC61-438E-9E91-E8C9D86F18AF}" destId="{B8ACB06A-6CC9-42A8-B66F-575A2AE563CC}" srcOrd="0" destOrd="0" presId="urn:microsoft.com/office/officeart/2016/7/layout/LinearBlockProcessNumbered"/>
    <dgm:cxn modelId="{E5811936-245D-4D28-BD6F-2D4E85EEACAC}" type="presOf" srcId="{5C57E329-A4E9-434E-91F7-11D1D9E1ECA4}" destId="{91F46B39-B26D-4A86-B626-10EF8026254C}" srcOrd="0" destOrd="0" presId="urn:microsoft.com/office/officeart/2016/7/layout/LinearBlockProcessNumbered"/>
    <dgm:cxn modelId="{3B83366C-F975-4BC7-9ADB-D45BB9558B98}" type="presOf" srcId="{BDD9FE50-2EFF-4EA8-B501-651DB69290A7}" destId="{95B2B37D-D19A-4701-A38A-ECBF8F910B9E}" srcOrd="0" destOrd="0" presId="urn:microsoft.com/office/officeart/2016/7/layout/LinearBlockProcessNumbered"/>
    <dgm:cxn modelId="{0BC52D75-2F98-4A73-821C-90DE35FEFC2D}" srcId="{FD400675-E3F2-4F7F-A99E-2CE5ED374D45}" destId="{7095AD1A-1A7E-4E66-BA6B-9D81AED71FB2}" srcOrd="0" destOrd="0" parTransId="{446FDA27-A431-4586-95C6-C7433CE5C70A}" sibTransId="{C1472069-C86E-451D-ABAC-276C68EC36B6}"/>
    <dgm:cxn modelId="{4761C379-9D90-41C1-8CD3-2A45F429C30E}" srcId="{FD400675-E3F2-4F7F-A99E-2CE5ED374D45}" destId="{755689D9-DC61-438E-9E91-E8C9D86F18AF}" srcOrd="2" destOrd="0" parTransId="{5C6D45BB-5718-4F0F-A797-620C0C5DE329}" sibTransId="{9703805F-6935-48D8-B3A7-07C217180A2C}"/>
    <dgm:cxn modelId="{0E52E379-5656-4C97-B7FF-BC421AAC26C7}" type="presOf" srcId="{C1472069-C86E-451D-ABAC-276C68EC36B6}" destId="{B875FCCB-9F21-47EA-A63D-AE5A07658A72}" srcOrd="0" destOrd="0" presId="urn:microsoft.com/office/officeart/2016/7/layout/LinearBlockProcessNumbered"/>
    <dgm:cxn modelId="{4F69FC59-05BA-43B0-B039-B0E519CE44AB}" srcId="{FD400675-E3F2-4F7F-A99E-2CE5ED374D45}" destId="{41D26D0A-9F3B-4D8B-ADCA-49BE4430A900}" srcOrd="1" destOrd="0" parTransId="{8C8F9D05-8C71-47AE-B801-6C611C6053A8}" sibTransId="{5C57E329-A4E9-434E-91F7-11D1D9E1ECA4}"/>
    <dgm:cxn modelId="{2BECE17A-BC6C-41F2-A0A0-65EF35BE5EA4}" srcId="{FD400675-E3F2-4F7F-A99E-2CE5ED374D45}" destId="{406AD9CC-8E2B-4111-B1D9-F90BCED85E50}" srcOrd="3" destOrd="0" parTransId="{38A70C5E-1DBE-4BDE-9A62-9C10E9FA01AC}" sibTransId="{BDD9FE50-2EFF-4EA8-B501-651DB69290A7}"/>
    <dgm:cxn modelId="{3DFE2998-A95F-4245-9763-7666F863ECCC}" type="presOf" srcId="{9703805F-6935-48D8-B3A7-07C217180A2C}" destId="{71DF52A6-3F32-46E8-A865-83DAE75F8425}" srcOrd="0" destOrd="0" presId="urn:microsoft.com/office/officeart/2016/7/layout/LinearBlockProcessNumbered"/>
    <dgm:cxn modelId="{7C0B38A5-5A3E-424E-BAB2-CD214BE70CAC}" type="presOf" srcId="{FD400675-E3F2-4F7F-A99E-2CE5ED374D45}" destId="{DBC1C651-DAC6-4690-91C7-5DDDE29FC64D}" srcOrd="0" destOrd="0" presId="urn:microsoft.com/office/officeart/2016/7/layout/LinearBlockProcessNumbered"/>
    <dgm:cxn modelId="{2BDF87AB-A580-4BEF-9FE0-CE054BC1C62E}" type="presOf" srcId="{755689D9-DC61-438E-9E91-E8C9D86F18AF}" destId="{84A0FE9F-95A0-4D88-9A27-9F0CDE47F15B}" srcOrd="1" destOrd="0" presId="urn:microsoft.com/office/officeart/2016/7/layout/LinearBlockProcessNumbered"/>
    <dgm:cxn modelId="{2A277AC1-AED4-49C0-8A5A-EE4E11113010}" type="presOf" srcId="{41D26D0A-9F3B-4D8B-ADCA-49BE4430A900}" destId="{A949AABF-BAB2-4D54-AADB-CEBB8E97655B}" srcOrd="1" destOrd="0" presId="urn:microsoft.com/office/officeart/2016/7/layout/LinearBlockProcessNumbered"/>
    <dgm:cxn modelId="{2CB3ADD4-59C4-44F2-B8BF-ED18E3F599AD}" type="presOf" srcId="{406AD9CC-8E2B-4111-B1D9-F90BCED85E50}" destId="{178D92F3-F2A8-4093-93E8-5345253B76AF}" srcOrd="1" destOrd="0" presId="urn:microsoft.com/office/officeart/2016/7/layout/LinearBlockProcessNumbered"/>
    <dgm:cxn modelId="{6129FDE0-D3F7-4692-AD52-EF861B1268E8}" type="presOf" srcId="{41D26D0A-9F3B-4D8B-ADCA-49BE4430A900}" destId="{8C0F0B67-3644-47EB-86DC-53ECC735A55D}" srcOrd="0" destOrd="0" presId="urn:microsoft.com/office/officeart/2016/7/layout/LinearBlockProcessNumbered"/>
    <dgm:cxn modelId="{04164D46-1A01-4051-BC0A-0BC6BF8B732B}" type="presParOf" srcId="{DBC1C651-DAC6-4690-91C7-5DDDE29FC64D}" destId="{1B84A6D6-1C0D-496E-9E3A-79BA7F1BAFEB}" srcOrd="0" destOrd="0" presId="urn:microsoft.com/office/officeart/2016/7/layout/LinearBlockProcessNumbered"/>
    <dgm:cxn modelId="{B2AEEA1C-4007-4A58-AB26-D72D4AEED6D0}" type="presParOf" srcId="{1B84A6D6-1C0D-496E-9E3A-79BA7F1BAFEB}" destId="{7A2511B3-3439-4F66-ABAD-79DDD4AEC736}" srcOrd="0" destOrd="0" presId="urn:microsoft.com/office/officeart/2016/7/layout/LinearBlockProcessNumbered"/>
    <dgm:cxn modelId="{AE179944-A05D-40EA-8A8B-FF467D09F727}" type="presParOf" srcId="{1B84A6D6-1C0D-496E-9E3A-79BA7F1BAFEB}" destId="{B875FCCB-9F21-47EA-A63D-AE5A07658A72}" srcOrd="1" destOrd="0" presId="urn:microsoft.com/office/officeart/2016/7/layout/LinearBlockProcessNumbered"/>
    <dgm:cxn modelId="{16E10C55-FE71-47DF-A626-E34484126709}" type="presParOf" srcId="{1B84A6D6-1C0D-496E-9E3A-79BA7F1BAFEB}" destId="{15CDF6F9-FF2D-422D-AB6A-C3994947729E}" srcOrd="2" destOrd="0" presId="urn:microsoft.com/office/officeart/2016/7/layout/LinearBlockProcessNumbered"/>
    <dgm:cxn modelId="{6BCF119A-E7A5-4132-BA1C-F5396F823020}" type="presParOf" srcId="{DBC1C651-DAC6-4690-91C7-5DDDE29FC64D}" destId="{907BE944-5EAA-4C02-BBE8-7426A861F34A}" srcOrd="1" destOrd="0" presId="urn:microsoft.com/office/officeart/2016/7/layout/LinearBlockProcessNumbered"/>
    <dgm:cxn modelId="{E9A9E753-5C53-4EB0-B143-D481BABE856B}" type="presParOf" srcId="{DBC1C651-DAC6-4690-91C7-5DDDE29FC64D}" destId="{15A891A9-523D-4CA4-980D-DD33E82DDC09}" srcOrd="2" destOrd="0" presId="urn:microsoft.com/office/officeart/2016/7/layout/LinearBlockProcessNumbered"/>
    <dgm:cxn modelId="{5480A521-1E90-468A-A657-EA6ABB1D67BC}" type="presParOf" srcId="{15A891A9-523D-4CA4-980D-DD33E82DDC09}" destId="{8C0F0B67-3644-47EB-86DC-53ECC735A55D}" srcOrd="0" destOrd="0" presId="urn:microsoft.com/office/officeart/2016/7/layout/LinearBlockProcessNumbered"/>
    <dgm:cxn modelId="{9A740F70-1B0E-4D76-80BA-536EA4E3480E}" type="presParOf" srcId="{15A891A9-523D-4CA4-980D-DD33E82DDC09}" destId="{91F46B39-B26D-4A86-B626-10EF8026254C}" srcOrd="1" destOrd="0" presId="urn:microsoft.com/office/officeart/2016/7/layout/LinearBlockProcessNumbered"/>
    <dgm:cxn modelId="{37921497-0AB3-49CF-9281-D5BAEEE21097}" type="presParOf" srcId="{15A891A9-523D-4CA4-980D-DD33E82DDC09}" destId="{A949AABF-BAB2-4D54-AADB-CEBB8E97655B}" srcOrd="2" destOrd="0" presId="urn:microsoft.com/office/officeart/2016/7/layout/LinearBlockProcessNumbered"/>
    <dgm:cxn modelId="{99E9A763-D39E-4F4A-A113-E4A14DAD6F09}" type="presParOf" srcId="{DBC1C651-DAC6-4690-91C7-5DDDE29FC64D}" destId="{8F9DD170-BF57-4BB1-8EB6-7BEECBBB238E}" srcOrd="3" destOrd="0" presId="urn:microsoft.com/office/officeart/2016/7/layout/LinearBlockProcessNumbered"/>
    <dgm:cxn modelId="{45B2DC8F-82B1-4F13-A4EC-5B1E44081341}" type="presParOf" srcId="{DBC1C651-DAC6-4690-91C7-5DDDE29FC64D}" destId="{64A8C159-4CDE-4EAF-AE43-295DB7322A60}" srcOrd="4" destOrd="0" presId="urn:microsoft.com/office/officeart/2016/7/layout/LinearBlockProcessNumbered"/>
    <dgm:cxn modelId="{2AAA3BDA-0C51-404E-B0B5-4BB08F98B30A}" type="presParOf" srcId="{64A8C159-4CDE-4EAF-AE43-295DB7322A60}" destId="{B8ACB06A-6CC9-42A8-B66F-575A2AE563CC}" srcOrd="0" destOrd="0" presId="urn:microsoft.com/office/officeart/2016/7/layout/LinearBlockProcessNumbered"/>
    <dgm:cxn modelId="{DA09D2DD-015E-4219-82CB-0C181BBB91A7}" type="presParOf" srcId="{64A8C159-4CDE-4EAF-AE43-295DB7322A60}" destId="{71DF52A6-3F32-46E8-A865-83DAE75F8425}" srcOrd="1" destOrd="0" presId="urn:microsoft.com/office/officeart/2016/7/layout/LinearBlockProcessNumbered"/>
    <dgm:cxn modelId="{139200F5-C3B1-4A7F-98F8-BF734E043CB5}" type="presParOf" srcId="{64A8C159-4CDE-4EAF-AE43-295DB7322A60}" destId="{84A0FE9F-95A0-4D88-9A27-9F0CDE47F15B}" srcOrd="2" destOrd="0" presId="urn:microsoft.com/office/officeart/2016/7/layout/LinearBlockProcessNumbered"/>
    <dgm:cxn modelId="{0AE2FC46-6FAA-4ED1-92BD-10E08F8509B9}" type="presParOf" srcId="{DBC1C651-DAC6-4690-91C7-5DDDE29FC64D}" destId="{FE2522C8-ED01-4CA1-885C-B42BD383DB0B}" srcOrd="5" destOrd="0" presId="urn:microsoft.com/office/officeart/2016/7/layout/LinearBlockProcessNumbered"/>
    <dgm:cxn modelId="{428E1440-40F0-42DB-8492-EC091EAF44A7}" type="presParOf" srcId="{DBC1C651-DAC6-4690-91C7-5DDDE29FC64D}" destId="{0E12D56C-1A5A-4947-8EC1-EC9653148FF3}" srcOrd="6" destOrd="0" presId="urn:microsoft.com/office/officeart/2016/7/layout/LinearBlockProcessNumbered"/>
    <dgm:cxn modelId="{D73D596E-0148-407D-B731-3F0E07657774}" type="presParOf" srcId="{0E12D56C-1A5A-4947-8EC1-EC9653148FF3}" destId="{013E8B81-660A-4B31-8EF2-A636A4160AA1}" srcOrd="0" destOrd="0" presId="urn:microsoft.com/office/officeart/2016/7/layout/LinearBlockProcessNumbered"/>
    <dgm:cxn modelId="{E99F12B7-8DD9-4E72-ACB0-DF1FF8ED52B5}" type="presParOf" srcId="{0E12D56C-1A5A-4947-8EC1-EC9653148FF3}" destId="{95B2B37D-D19A-4701-A38A-ECBF8F910B9E}" srcOrd="1" destOrd="0" presId="urn:microsoft.com/office/officeart/2016/7/layout/LinearBlockProcessNumbered"/>
    <dgm:cxn modelId="{25C847E4-269E-4EDE-9F80-A490990B53A3}" type="presParOf" srcId="{0E12D56C-1A5A-4947-8EC1-EC9653148FF3}" destId="{178D92F3-F2A8-4093-93E8-5345253B76A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01FE4E6-6CAE-494E-8875-6FB21846B951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D6D2B80-160B-4892-AD8E-A9277A3349F2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b="0" i="0" baseline="0" dirty="0"/>
            <a:t>Used a subset of ImageNet-6K dataset</a:t>
          </a:r>
          <a:endParaRPr lang="en-US" dirty="0"/>
        </a:p>
      </dgm:t>
    </dgm:pt>
    <dgm:pt modelId="{6D41B6F0-81FA-40F7-952A-73EDB29C196D}" type="parTrans" cxnId="{F10DA115-A7EB-4746-8C97-E48D1B52E174}">
      <dgm:prSet/>
      <dgm:spPr/>
      <dgm:t>
        <a:bodyPr/>
        <a:lstStyle/>
        <a:p>
          <a:endParaRPr lang="en-US"/>
        </a:p>
      </dgm:t>
    </dgm:pt>
    <dgm:pt modelId="{C15F1418-B84C-4EA3-8A68-D958B61ACF8C}" type="sibTrans" cxnId="{F10DA115-A7EB-4746-8C97-E48D1B52E174}">
      <dgm:prSet phldrT="01"/>
      <dgm:spPr/>
      <dgm:t>
        <a:bodyPr/>
        <a:lstStyle/>
        <a:p>
          <a:endParaRPr lang="en-US"/>
        </a:p>
      </dgm:t>
    </dgm:pt>
    <dgm:pt modelId="{3A3A428E-0E53-46D9-81D8-7218C46CD269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b="0" i="0" baseline="0" dirty="0"/>
            <a:t>Real-world examples: dogs, birds, helmets, landscapes</a:t>
          </a:r>
          <a:endParaRPr lang="en-US" dirty="0"/>
        </a:p>
      </dgm:t>
    </dgm:pt>
    <dgm:pt modelId="{B0F2EC19-23DC-43E1-8FDE-322B2147F511}" type="parTrans" cxnId="{F0B36D58-7307-4DA5-80A8-2F7CECAD130B}">
      <dgm:prSet/>
      <dgm:spPr/>
      <dgm:t>
        <a:bodyPr/>
        <a:lstStyle/>
        <a:p>
          <a:endParaRPr lang="en-US"/>
        </a:p>
      </dgm:t>
    </dgm:pt>
    <dgm:pt modelId="{0C55255D-ABBF-4235-AFA9-1BC421B49674}" type="sibTrans" cxnId="{F0B36D58-7307-4DA5-80A8-2F7CECAD130B}">
      <dgm:prSet phldrT="03"/>
      <dgm:spPr/>
      <dgm:t>
        <a:bodyPr/>
        <a:lstStyle/>
        <a:p>
          <a:endParaRPr lang="en-US"/>
        </a:p>
      </dgm:t>
    </dgm:pt>
    <dgm:pt modelId="{E0D36346-C7D7-41FB-8306-B97341734926}" type="pres">
      <dgm:prSet presAssocID="{401FE4E6-6CAE-494E-8875-6FB21846B951}" presName="linear" presStyleCnt="0">
        <dgm:presLayoutVars>
          <dgm:animLvl val="lvl"/>
          <dgm:resizeHandles val="exact"/>
        </dgm:presLayoutVars>
      </dgm:prSet>
      <dgm:spPr/>
    </dgm:pt>
    <dgm:pt modelId="{8EAD55C9-910A-44CB-986F-0BB88FC4FF0E}" type="pres">
      <dgm:prSet presAssocID="{7D6D2B80-160B-4892-AD8E-A9277A3349F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C0A19D-2527-46C3-A31F-E2DCE787A97F}" type="pres">
      <dgm:prSet presAssocID="{C15F1418-B84C-4EA3-8A68-D958B61ACF8C}" presName="spacer" presStyleCnt="0"/>
      <dgm:spPr/>
    </dgm:pt>
    <dgm:pt modelId="{574CAE7F-E618-48D4-B2EA-CCBB8377BDBA}" type="pres">
      <dgm:prSet presAssocID="{3A3A428E-0E53-46D9-81D8-7218C46CD26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D104305-2066-4232-99C8-D3A37BD6BDE0}" type="presOf" srcId="{3A3A428E-0E53-46D9-81D8-7218C46CD269}" destId="{574CAE7F-E618-48D4-B2EA-CCBB8377BDBA}" srcOrd="0" destOrd="0" presId="urn:microsoft.com/office/officeart/2005/8/layout/vList2"/>
    <dgm:cxn modelId="{F10DA115-A7EB-4746-8C97-E48D1B52E174}" srcId="{401FE4E6-6CAE-494E-8875-6FB21846B951}" destId="{7D6D2B80-160B-4892-AD8E-A9277A3349F2}" srcOrd="0" destOrd="0" parTransId="{6D41B6F0-81FA-40F7-952A-73EDB29C196D}" sibTransId="{C15F1418-B84C-4EA3-8A68-D958B61ACF8C}"/>
    <dgm:cxn modelId="{F0B36D58-7307-4DA5-80A8-2F7CECAD130B}" srcId="{401FE4E6-6CAE-494E-8875-6FB21846B951}" destId="{3A3A428E-0E53-46D9-81D8-7218C46CD269}" srcOrd="1" destOrd="0" parTransId="{B0F2EC19-23DC-43E1-8FDE-322B2147F511}" sibTransId="{0C55255D-ABBF-4235-AFA9-1BC421B49674}"/>
    <dgm:cxn modelId="{B00A14C2-445D-4DB5-834E-3138DB194458}" type="presOf" srcId="{7D6D2B80-160B-4892-AD8E-A9277A3349F2}" destId="{8EAD55C9-910A-44CB-986F-0BB88FC4FF0E}" srcOrd="0" destOrd="0" presId="urn:microsoft.com/office/officeart/2005/8/layout/vList2"/>
    <dgm:cxn modelId="{816198D0-8A8C-47F0-8AE2-50596A30E673}" type="presOf" srcId="{401FE4E6-6CAE-494E-8875-6FB21846B951}" destId="{E0D36346-C7D7-41FB-8306-B97341734926}" srcOrd="0" destOrd="0" presId="urn:microsoft.com/office/officeart/2005/8/layout/vList2"/>
    <dgm:cxn modelId="{118EB653-44C4-4B89-B0A9-960A28719247}" type="presParOf" srcId="{E0D36346-C7D7-41FB-8306-B97341734926}" destId="{8EAD55C9-910A-44CB-986F-0BB88FC4FF0E}" srcOrd="0" destOrd="0" presId="urn:microsoft.com/office/officeart/2005/8/layout/vList2"/>
    <dgm:cxn modelId="{69A94D4F-CECB-495E-8C49-DA8F697081CA}" type="presParOf" srcId="{E0D36346-C7D7-41FB-8306-B97341734926}" destId="{D8C0A19D-2527-46C3-A31F-E2DCE787A97F}" srcOrd="1" destOrd="0" presId="urn:microsoft.com/office/officeart/2005/8/layout/vList2"/>
    <dgm:cxn modelId="{04D219F9-0ED1-4154-BB28-DF1A73E20C33}" type="presParOf" srcId="{E0D36346-C7D7-41FB-8306-B97341734926}" destId="{574CAE7F-E618-48D4-B2EA-CCBB8377BDB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06B26-35CA-4162-BFDB-3CBF8BFD91DF}">
      <dsp:nvSpPr>
        <dsp:cNvPr id="0" name=""/>
        <dsp:cNvSpPr/>
      </dsp:nvSpPr>
      <dsp:spPr>
        <a:xfrm>
          <a:off x="0" y="1356"/>
          <a:ext cx="5295015" cy="6876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8ED3BC-D863-4FA2-A9DC-2DDF9B904ED2}">
      <dsp:nvSpPr>
        <dsp:cNvPr id="0" name=""/>
        <dsp:cNvSpPr/>
      </dsp:nvSpPr>
      <dsp:spPr>
        <a:xfrm>
          <a:off x="208008" y="156073"/>
          <a:ext cx="378196" cy="378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A7CEA-A8E7-4E1E-BD54-D036B874EBFF}">
      <dsp:nvSpPr>
        <dsp:cNvPr id="0" name=""/>
        <dsp:cNvSpPr/>
      </dsp:nvSpPr>
      <dsp:spPr>
        <a:xfrm>
          <a:off x="794212" y="1356"/>
          <a:ext cx="4500802" cy="687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74" tIns="72774" rIns="72774" bIns="72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Process of adding realistic color to grayscale images</a:t>
          </a:r>
          <a:endParaRPr lang="en-US" sz="1800" kern="1200" dirty="0"/>
        </a:p>
      </dsp:txBody>
      <dsp:txXfrm>
        <a:off x="794212" y="1356"/>
        <a:ext cx="4500802" cy="687630"/>
      </dsp:txXfrm>
    </dsp:sp>
    <dsp:sp modelId="{EDED676F-3EA3-4666-99AF-65685E234854}">
      <dsp:nvSpPr>
        <dsp:cNvPr id="0" name=""/>
        <dsp:cNvSpPr/>
      </dsp:nvSpPr>
      <dsp:spPr>
        <a:xfrm>
          <a:off x="0" y="860894"/>
          <a:ext cx="5295015" cy="6876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A21E2-8922-4C18-853C-5AD22D69C03C}">
      <dsp:nvSpPr>
        <dsp:cNvPr id="0" name=""/>
        <dsp:cNvSpPr/>
      </dsp:nvSpPr>
      <dsp:spPr>
        <a:xfrm>
          <a:off x="208008" y="1015611"/>
          <a:ext cx="378196" cy="378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6FE27-ED39-42E2-86C1-7C2719F9D71D}">
      <dsp:nvSpPr>
        <dsp:cNvPr id="0" name=""/>
        <dsp:cNvSpPr/>
      </dsp:nvSpPr>
      <dsp:spPr>
        <a:xfrm>
          <a:off x="794212" y="860894"/>
          <a:ext cx="4500802" cy="687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74" tIns="72774" rIns="72774" bIns="72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Used in: historical restoration, semantic segmentation, edge detection</a:t>
          </a:r>
          <a:endParaRPr lang="en-US" sz="1800" kern="1200" dirty="0"/>
        </a:p>
      </dsp:txBody>
      <dsp:txXfrm>
        <a:off x="794212" y="860894"/>
        <a:ext cx="4500802" cy="687630"/>
      </dsp:txXfrm>
    </dsp:sp>
    <dsp:sp modelId="{0BE502BB-042F-4695-B0A2-F6DE64E71B0E}">
      <dsp:nvSpPr>
        <dsp:cNvPr id="0" name=""/>
        <dsp:cNvSpPr/>
      </dsp:nvSpPr>
      <dsp:spPr>
        <a:xfrm>
          <a:off x="0" y="1720432"/>
          <a:ext cx="5295015" cy="6876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0A113-FAEA-446C-9760-92ACAF49ABD8}">
      <dsp:nvSpPr>
        <dsp:cNvPr id="0" name=""/>
        <dsp:cNvSpPr/>
      </dsp:nvSpPr>
      <dsp:spPr>
        <a:xfrm>
          <a:off x="208008" y="1875149"/>
          <a:ext cx="378196" cy="378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DC2AC-43D2-4FB6-8EA7-88F4D211DEF1}">
      <dsp:nvSpPr>
        <dsp:cNvPr id="0" name=""/>
        <dsp:cNvSpPr/>
      </dsp:nvSpPr>
      <dsp:spPr>
        <a:xfrm>
          <a:off x="794212" y="1720432"/>
          <a:ext cx="4500802" cy="687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74" tIns="72774" rIns="72774" bIns="72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Supports better machine and human understanding of visual content</a:t>
          </a:r>
          <a:endParaRPr lang="en-US" sz="1800" kern="1200"/>
        </a:p>
      </dsp:txBody>
      <dsp:txXfrm>
        <a:off x="794212" y="1720432"/>
        <a:ext cx="4500802" cy="687630"/>
      </dsp:txXfrm>
    </dsp:sp>
    <dsp:sp modelId="{D37C6C34-D422-4325-B12C-EB550D80133C}">
      <dsp:nvSpPr>
        <dsp:cNvPr id="0" name=""/>
        <dsp:cNvSpPr/>
      </dsp:nvSpPr>
      <dsp:spPr>
        <a:xfrm>
          <a:off x="0" y="2579970"/>
          <a:ext cx="5295015" cy="6876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07B4C-DCC8-41FA-A1EE-28AE54633AC8}">
      <dsp:nvSpPr>
        <dsp:cNvPr id="0" name=""/>
        <dsp:cNvSpPr/>
      </dsp:nvSpPr>
      <dsp:spPr>
        <a:xfrm>
          <a:off x="208008" y="2734686"/>
          <a:ext cx="378196" cy="3781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C0822-49DF-42D3-BB09-19673078F5BC}">
      <dsp:nvSpPr>
        <dsp:cNvPr id="0" name=""/>
        <dsp:cNvSpPr/>
      </dsp:nvSpPr>
      <dsp:spPr>
        <a:xfrm>
          <a:off x="794212" y="2579970"/>
          <a:ext cx="4500802" cy="687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74" tIns="72774" rIns="72774" bIns="72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Critical in education, media, forensics, and AI explainability</a:t>
          </a:r>
          <a:endParaRPr lang="en-US" sz="1800" kern="1200"/>
        </a:p>
      </dsp:txBody>
      <dsp:txXfrm>
        <a:off x="794212" y="2579970"/>
        <a:ext cx="4500802" cy="6876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257E9-E276-4B80-BD1F-AC8F8F9AC9DF}">
      <dsp:nvSpPr>
        <dsp:cNvPr id="0" name=""/>
        <dsp:cNvSpPr/>
      </dsp:nvSpPr>
      <dsp:spPr>
        <a:xfrm>
          <a:off x="-257243" y="9732"/>
          <a:ext cx="6121400" cy="1087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AB05F-9133-4059-A849-0E41B05EF7A5}">
      <dsp:nvSpPr>
        <dsp:cNvPr id="0" name=""/>
        <dsp:cNvSpPr/>
      </dsp:nvSpPr>
      <dsp:spPr>
        <a:xfrm>
          <a:off x="71692" y="254395"/>
          <a:ext cx="598064" cy="5980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AFED4-8C03-4536-A93F-9971AB9649EC}">
      <dsp:nvSpPr>
        <dsp:cNvPr id="0" name=""/>
        <dsp:cNvSpPr/>
      </dsp:nvSpPr>
      <dsp:spPr>
        <a:xfrm>
          <a:off x="998691" y="9732"/>
          <a:ext cx="2754630" cy="1087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82" tIns="115082" rIns="115082" bIns="1150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Randomly extracted:</a:t>
          </a:r>
          <a:endParaRPr lang="en-US" sz="1900" kern="1200"/>
        </a:p>
      </dsp:txBody>
      <dsp:txXfrm>
        <a:off x="998691" y="9732"/>
        <a:ext cx="2754630" cy="1087389"/>
      </dsp:txXfrm>
    </dsp:sp>
    <dsp:sp modelId="{589695B7-D6B6-422F-BB33-E154F4C5EBBF}">
      <dsp:nvSpPr>
        <dsp:cNvPr id="0" name=""/>
        <dsp:cNvSpPr/>
      </dsp:nvSpPr>
      <dsp:spPr>
        <a:xfrm>
          <a:off x="3236378" y="9732"/>
          <a:ext cx="3142264" cy="1087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82" tIns="115082" rIns="115082" bIns="11508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accent6">
                  <a:lumMod val="75000"/>
                </a:schemeClr>
              </a:solidFill>
            </a:rPr>
            <a:t>5000 images for training</a:t>
          </a:r>
          <a:endParaRPr lang="en-US" sz="1400" kern="1200" dirty="0">
            <a:solidFill>
              <a:schemeClr val="accent6">
                <a:lumMod val="75000"/>
              </a:schemeClr>
            </a:solidFill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accent6">
                  <a:lumMod val="75000"/>
                </a:schemeClr>
              </a:solidFill>
            </a:rPr>
            <a:t>1000 images for validation</a:t>
          </a:r>
          <a:endParaRPr lang="en-US" sz="1400" kern="1200" dirty="0">
            <a:solidFill>
              <a:schemeClr val="accent6">
                <a:lumMod val="75000"/>
              </a:schemeClr>
            </a:solidFill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accent6">
                  <a:lumMod val="75000"/>
                </a:schemeClr>
              </a:solidFill>
            </a:rPr>
            <a:t>100 images for testing</a:t>
          </a:r>
          <a:endParaRPr lang="en-US" sz="1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3236378" y="9732"/>
        <a:ext cx="3142264" cy="1087389"/>
      </dsp:txXfrm>
    </dsp:sp>
    <dsp:sp modelId="{BBF6DF8A-5D1A-4125-BB30-01CFAFAB52C0}">
      <dsp:nvSpPr>
        <dsp:cNvPr id="0" name=""/>
        <dsp:cNvSpPr/>
      </dsp:nvSpPr>
      <dsp:spPr>
        <a:xfrm>
          <a:off x="-257243" y="1368969"/>
          <a:ext cx="6121400" cy="1087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1D72F-96EB-40B7-9E9E-79A6F790B057}">
      <dsp:nvSpPr>
        <dsp:cNvPr id="0" name=""/>
        <dsp:cNvSpPr/>
      </dsp:nvSpPr>
      <dsp:spPr>
        <a:xfrm>
          <a:off x="71692" y="1613632"/>
          <a:ext cx="598064" cy="5980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F18E4-74C4-485E-9025-479A2DF553B6}">
      <dsp:nvSpPr>
        <dsp:cNvPr id="0" name=""/>
        <dsp:cNvSpPr/>
      </dsp:nvSpPr>
      <dsp:spPr>
        <a:xfrm>
          <a:off x="998691" y="1368969"/>
          <a:ext cx="4863008" cy="1087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82" tIns="115082" rIns="115082" bIns="1150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Used validation images only after training ResNet18.</a:t>
          </a:r>
          <a:endParaRPr lang="en-US" sz="1900" kern="1200" dirty="0"/>
        </a:p>
      </dsp:txBody>
      <dsp:txXfrm>
        <a:off x="998691" y="1368969"/>
        <a:ext cx="4863008" cy="1087389"/>
      </dsp:txXfrm>
    </dsp:sp>
    <dsp:sp modelId="{EEF257B4-A4ED-4AC2-9665-762D0F6DC03E}">
      <dsp:nvSpPr>
        <dsp:cNvPr id="0" name=""/>
        <dsp:cNvSpPr/>
      </dsp:nvSpPr>
      <dsp:spPr>
        <a:xfrm>
          <a:off x="-257243" y="2728206"/>
          <a:ext cx="6121400" cy="1087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7C5F7-83D3-48B3-8D1B-76070A228A45}">
      <dsp:nvSpPr>
        <dsp:cNvPr id="0" name=""/>
        <dsp:cNvSpPr/>
      </dsp:nvSpPr>
      <dsp:spPr>
        <a:xfrm>
          <a:off x="71692" y="2972868"/>
          <a:ext cx="598064" cy="5980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553CA-EDD0-41AA-A410-A46BDA2A902A}">
      <dsp:nvSpPr>
        <dsp:cNvPr id="0" name=""/>
        <dsp:cNvSpPr/>
      </dsp:nvSpPr>
      <dsp:spPr>
        <a:xfrm>
          <a:off x="998691" y="2728206"/>
          <a:ext cx="4863008" cy="1087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82" tIns="115082" rIns="115082" bIns="1150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Applied data </a:t>
          </a:r>
          <a:r>
            <a:rPr lang="en-US" sz="1900" b="0" i="0" kern="1200" dirty="0">
              <a:solidFill>
                <a:schemeClr val="accent6">
                  <a:lumMod val="75000"/>
                </a:schemeClr>
              </a:solidFill>
            </a:rPr>
            <a:t>augmentation by randomly rotating images between 0° and 180°.</a:t>
          </a:r>
          <a:endParaRPr lang="en-US" sz="19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998691" y="2728206"/>
        <a:ext cx="4863008" cy="1087389"/>
      </dsp:txXfrm>
    </dsp:sp>
    <dsp:sp modelId="{C04DD083-16B3-47B3-9C72-80CDE88C9303}">
      <dsp:nvSpPr>
        <dsp:cNvPr id="0" name=""/>
        <dsp:cNvSpPr/>
      </dsp:nvSpPr>
      <dsp:spPr>
        <a:xfrm>
          <a:off x="-257243" y="4087442"/>
          <a:ext cx="6121400" cy="1087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B126B-04B4-44D6-8921-F12CC1095D48}">
      <dsp:nvSpPr>
        <dsp:cNvPr id="0" name=""/>
        <dsp:cNvSpPr/>
      </dsp:nvSpPr>
      <dsp:spPr>
        <a:xfrm>
          <a:off x="71692" y="4332105"/>
          <a:ext cx="598064" cy="5980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E27B6-7672-4B48-83B2-E506FFE92CD2}">
      <dsp:nvSpPr>
        <dsp:cNvPr id="0" name=""/>
        <dsp:cNvSpPr/>
      </dsp:nvSpPr>
      <dsp:spPr>
        <a:xfrm>
          <a:off x="998691" y="4087442"/>
          <a:ext cx="4863008" cy="1087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82" tIns="115082" rIns="115082" bIns="1150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Added augmented images to the training set, doubling it to </a:t>
          </a:r>
          <a:r>
            <a:rPr lang="en-US" sz="1900" b="0" i="0" kern="1200" dirty="0">
              <a:solidFill>
                <a:schemeClr val="accent6">
                  <a:lumMod val="75000"/>
                </a:schemeClr>
              </a:solidFill>
            </a:rPr>
            <a:t>10,000 training </a:t>
          </a:r>
          <a:r>
            <a:rPr lang="en-US" sz="1900" b="0" i="0" kern="1200" dirty="0"/>
            <a:t>images total.</a:t>
          </a:r>
          <a:endParaRPr lang="en-US" sz="1900" kern="1200" dirty="0"/>
        </a:p>
      </dsp:txBody>
      <dsp:txXfrm>
        <a:off x="998691" y="4087442"/>
        <a:ext cx="4863008" cy="10873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4DA7B-43C3-45F2-81C0-72D76FA49201}">
      <dsp:nvSpPr>
        <dsp:cNvPr id="0" name=""/>
        <dsp:cNvSpPr/>
      </dsp:nvSpPr>
      <dsp:spPr>
        <a:xfrm>
          <a:off x="1283" y="507953"/>
          <a:ext cx="4505585" cy="286104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2B502-4CAB-4FF0-8DB7-1A1BBE1F49BF}">
      <dsp:nvSpPr>
        <dsp:cNvPr id="0" name=""/>
        <dsp:cNvSpPr/>
      </dsp:nvSpPr>
      <dsp:spPr>
        <a:xfrm>
          <a:off x="501904" y="983543"/>
          <a:ext cx="4505585" cy="286104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L1 Loss: Ensures structural similarity to ground truth</a:t>
          </a:r>
          <a:endParaRPr lang="en-US" sz="2500" kern="1200" dirty="0"/>
        </a:p>
      </dsp:txBody>
      <dsp:txXfrm>
        <a:off x="585701" y="1067340"/>
        <a:ext cx="4337991" cy="2693452"/>
      </dsp:txXfrm>
    </dsp:sp>
    <dsp:sp modelId="{9B7F6B2B-5F93-4C30-BCD8-09D03F7C7B64}">
      <dsp:nvSpPr>
        <dsp:cNvPr id="0" name=""/>
        <dsp:cNvSpPr/>
      </dsp:nvSpPr>
      <dsp:spPr>
        <a:xfrm>
          <a:off x="5508110" y="507953"/>
          <a:ext cx="4505585" cy="286104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E6F66-4FF0-43A8-8C2A-25BACA11DBFC}">
      <dsp:nvSpPr>
        <dsp:cNvPr id="0" name=""/>
        <dsp:cNvSpPr/>
      </dsp:nvSpPr>
      <dsp:spPr>
        <a:xfrm>
          <a:off x="6008730" y="983543"/>
          <a:ext cx="4505585" cy="286104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 err="1"/>
            <a:t>cGAN</a:t>
          </a:r>
          <a:r>
            <a:rPr lang="en-US" sz="2500" b="0" i="0" kern="1200" baseline="0" dirty="0"/>
            <a:t> Loss: Enhances visual realism by fooling the discriminator</a:t>
          </a:r>
          <a:br>
            <a:rPr lang="en-US" sz="2500" b="0" i="0" kern="1200" baseline="0" dirty="0"/>
          </a:br>
          <a:r>
            <a:rPr lang="en-US" sz="2500" b="1" i="0" kern="1200" baseline="0" dirty="0"/>
            <a:t>Final Loss:</a:t>
          </a:r>
          <a:br>
            <a:rPr lang="en-US" sz="2500" b="0" i="0" kern="1200" baseline="0" dirty="0"/>
          </a:br>
          <a:r>
            <a:rPr lang="en-US" sz="2500" b="0" i="0" kern="1200" baseline="0" dirty="0" err="1"/>
            <a:t>Loss_G</a:t>
          </a:r>
          <a:r>
            <a:rPr lang="en-US" sz="2500" b="0" i="0" kern="1200" baseline="0" dirty="0"/>
            <a:t> = </a:t>
          </a:r>
          <a:r>
            <a:rPr lang="en-US" sz="2500" b="0" i="0" kern="1200" baseline="0" dirty="0" err="1"/>
            <a:t>GAN_Loss</a:t>
          </a:r>
          <a:r>
            <a:rPr lang="en-US" sz="2500" b="0" i="0" kern="1200" baseline="0" dirty="0"/>
            <a:t> + λ * L1_Loss</a:t>
          </a:r>
          <a:br>
            <a:rPr lang="en-US" sz="2500" b="0" i="0" kern="1200" baseline="0" dirty="0"/>
          </a:br>
          <a:r>
            <a:rPr lang="en-US" sz="2500" b="0" i="0" kern="1200" baseline="0" dirty="0"/>
            <a:t>(λ = 100 for best results)</a:t>
          </a:r>
          <a:endParaRPr lang="en-US" sz="2500" kern="1200" dirty="0"/>
        </a:p>
      </dsp:txBody>
      <dsp:txXfrm>
        <a:off x="6092527" y="1067340"/>
        <a:ext cx="4337991" cy="26934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87D13-9666-429A-A95D-21F62F63C44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473C6-9399-4534-9847-82C723E89252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E4C00-C175-43C7-A29D-505B8987E184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/>
            <a:t>Confusion with Complex Scenes</a:t>
          </a:r>
          <a:br>
            <a:rPr lang="en-US" sz="1200" kern="1200" dirty="0"/>
          </a:br>
          <a:r>
            <a:rPr lang="en-US" sz="1200" kern="1200" cap="none" dirty="0"/>
            <a:t>Struggled when grayscale images had shiny textures or unclear objects (e.g., Helmets, water reflections).</a:t>
          </a:r>
          <a:endParaRPr lang="en-US" sz="1200" kern="1200" dirty="0"/>
        </a:p>
      </dsp:txBody>
      <dsp:txXfrm>
        <a:off x="75768" y="3053169"/>
        <a:ext cx="3093750" cy="720000"/>
      </dsp:txXfrm>
    </dsp:sp>
    <dsp:sp modelId="{C317BF3F-56E7-480D-8FD3-C1CFB697C02C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265FC-A683-4D04-A856-E608AE80176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A5B2C-5247-498C-9EAB-FC648529139C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cap="none" dirty="0"/>
            <a:t>LACK OF OBJECT UNDERSTANDING</a:t>
          </a:r>
          <a:br>
            <a:rPr lang="en-US" sz="1200" kern="1200" cap="none" dirty="0"/>
          </a:br>
          <a:r>
            <a:rPr lang="en-US" sz="1200" kern="1200" cap="none" dirty="0"/>
            <a:t>The model couldn't always identify what the object was—leading to inaccurate color predictions.</a:t>
          </a:r>
        </a:p>
      </dsp:txBody>
      <dsp:txXfrm>
        <a:off x="3710925" y="3053169"/>
        <a:ext cx="3093750" cy="720000"/>
      </dsp:txXfrm>
    </dsp:sp>
    <dsp:sp modelId="{E5A5EBCE-3202-4A54-9BCC-573AA6F0A419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AA961-8117-4446-99CE-B6F46575C49C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2458B-7434-40F8-8112-2709745546A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/>
            <a:t>Limited Data Variety</a:t>
          </a:r>
          <a:br>
            <a:rPr lang="en-US" sz="1200" kern="1200" dirty="0"/>
          </a:br>
          <a:r>
            <a:rPr lang="en-US" sz="1200" kern="1200" cap="none" dirty="0"/>
            <a:t>Underperformed on rare or unusual textures not well represented in the training data.</a:t>
          </a:r>
          <a:endParaRPr lang="en-US" sz="1200" kern="1200" dirty="0"/>
        </a:p>
      </dsp:txBody>
      <dsp:txXfrm>
        <a:off x="7346081" y="3053169"/>
        <a:ext cx="30937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1578B-09D9-4889-A580-CFFBE0743786}">
      <dsp:nvSpPr>
        <dsp:cNvPr id="0" name=""/>
        <dsp:cNvSpPr/>
      </dsp:nvSpPr>
      <dsp:spPr>
        <a:xfrm rot="5400000">
          <a:off x="-224544" y="226548"/>
          <a:ext cx="1496963" cy="104787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</a:t>
          </a:r>
        </a:p>
      </dsp:txBody>
      <dsp:txXfrm rot="-5400000">
        <a:off x="1" y="525940"/>
        <a:ext cx="1047874" cy="449089"/>
      </dsp:txXfrm>
    </dsp:sp>
    <dsp:sp modelId="{36D37371-9813-4AFD-8D78-F836EE21E895}">
      <dsp:nvSpPr>
        <dsp:cNvPr id="0" name=""/>
        <dsp:cNvSpPr/>
      </dsp:nvSpPr>
      <dsp:spPr>
        <a:xfrm rot="5400000">
          <a:off x="5964259" y="-4914380"/>
          <a:ext cx="973026" cy="108057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Add semantic segmentation to guide color prediction</a:t>
          </a:r>
        </a:p>
      </dsp:txBody>
      <dsp:txXfrm rot="-5400000">
        <a:off x="1047875" y="49503"/>
        <a:ext cx="10758296" cy="878028"/>
      </dsp:txXfrm>
    </dsp:sp>
    <dsp:sp modelId="{36C244BC-D887-48DF-B872-92954FAF5851}">
      <dsp:nvSpPr>
        <dsp:cNvPr id="0" name=""/>
        <dsp:cNvSpPr/>
      </dsp:nvSpPr>
      <dsp:spPr>
        <a:xfrm rot="5400000">
          <a:off x="-224544" y="1528124"/>
          <a:ext cx="1496963" cy="1047874"/>
        </a:xfrm>
        <a:prstGeom prst="chevron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</a:t>
          </a:r>
        </a:p>
      </dsp:txBody>
      <dsp:txXfrm rot="-5400000">
        <a:off x="1" y="1827516"/>
        <a:ext cx="1047874" cy="449089"/>
      </dsp:txXfrm>
    </dsp:sp>
    <dsp:sp modelId="{4B975558-59EF-4688-9D76-9E8C2247CE71}">
      <dsp:nvSpPr>
        <dsp:cNvPr id="0" name=""/>
        <dsp:cNvSpPr/>
      </dsp:nvSpPr>
      <dsp:spPr>
        <a:xfrm rot="5400000">
          <a:off x="5964259" y="-3612804"/>
          <a:ext cx="973026" cy="108057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Use attention mechanisms to focus on object regions</a:t>
          </a:r>
        </a:p>
      </dsp:txBody>
      <dsp:txXfrm rot="-5400000">
        <a:off x="1047875" y="1351079"/>
        <a:ext cx="10758296" cy="878028"/>
      </dsp:txXfrm>
    </dsp:sp>
    <dsp:sp modelId="{CAD0FC94-C661-41FF-8E63-32E55908CE5F}">
      <dsp:nvSpPr>
        <dsp:cNvPr id="0" name=""/>
        <dsp:cNvSpPr/>
      </dsp:nvSpPr>
      <dsp:spPr>
        <a:xfrm rot="5400000">
          <a:off x="-224544" y="2829700"/>
          <a:ext cx="1496963" cy="1047874"/>
        </a:xfrm>
        <a:prstGeom prst="chevron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Replace</a:t>
          </a:r>
        </a:p>
      </dsp:txBody>
      <dsp:txXfrm rot="-5400000">
        <a:off x="1" y="3129092"/>
        <a:ext cx="1047874" cy="449089"/>
      </dsp:txXfrm>
    </dsp:sp>
    <dsp:sp modelId="{657BB34A-1D1F-4139-8222-3644D235A9BB}">
      <dsp:nvSpPr>
        <dsp:cNvPr id="0" name=""/>
        <dsp:cNvSpPr/>
      </dsp:nvSpPr>
      <dsp:spPr>
        <a:xfrm rot="5400000">
          <a:off x="5964259" y="-2311228"/>
          <a:ext cx="973026" cy="108057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Replace PSNR with human feedback or perceptual loss</a:t>
          </a:r>
        </a:p>
      </dsp:txBody>
      <dsp:txXfrm rot="-5400000">
        <a:off x="1047875" y="2652655"/>
        <a:ext cx="10758296" cy="87802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3D7D2-B551-4B40-932D-2189E0AEF3F7}">
      <dsp:nvSpPr>
        <dsp:cNvPr id="0" name=""/>
        <dsp:cNvSpPr/>
      </dsp:nvSpPr>
      <dsp:spPr>
        <a:xfrm>
          <a:off x="885445" y="152874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79B67-C5D1-4672-87A1-9C7B7DFA579D}">
      <dsp:nvSpPr>
        <dsp:cNvPr id="0" name=""/>
        <dsp:cNvSpPr/>
      </dsp:nvSpPr>
      <dsp:spPr>
        <a:xfrm>
          <a:off x="1119445" y="38687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3F616-13A9-4667-A839-A4C7FAC01BA4}">
      <dsp:nvSpPr>
        <dsp:cNvPr id="0" name=""/>
        <dsp:cNvSpPr/>
      </dsp:nvSpPr>
      <dsp:spPr>
        <a:xfrm>
          <a:off x="534445" y="15928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Conditional GAN + ResNet18 + UNet = balance of speed + realism</a:t>
          </a:r>
        </a:p>
      </dsp:txBody>
      <dsp:txXfrm>
        <a:off x="534445" y="1592874"/>
        <a:ext cx="1800000" cy="720000"/>
      </dsp:txXfrm>
    </dsp:sp>
    <dsp:sp modelId="{7E49756A-31C1-4709-BD02-15486F68C25C}">
      <dsp:nvSpPr>
        <dsp:cNvPr id="0" name=""/>
        <dsp:cNvSpPr/>
      </dsp:nvSpPr>
      <dsp:spPr>
        <a:xfrm>
          <a:off x="3000445" y="152874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E8E9-AB9B-4573-8073-939F70B55A14}">
      <dsp:nvSpPr>
        <dsp:cNvPr id="0" name=""/>
        <dsp:cNvSpPr/>
      </dsp:nvSpPr>
      <dsp:spPr>
        <a:xfrm>
          <a:off x="3234445" y="38687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88CB-05D8-45CB-B50D-484847D3202F}">
      <dsp:nvSpPr>
        <dsp:cNvPr id="0" name=""/>
        <dsp:cNvSpPr/>
      </dsp:nvSpPr>
      <dsp:spPr>
        <a:xfrm>
          <a:off x="2649445" y="15928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L1 + GAN loss = structural + visual quality</a:t>
          </a:r>
        </a:p>
      </dsp:txBody>
      <dsp:txXfrm>
        <a:off x="2649445" y="1592874"/>
        <a:ext cx="1800000" cy="720000"/>
      </dsp:txXfrm>
    </dsp:sp>
    <dsp:sp modelId="{256E8728-5BD8-4391-B714-C7EC436F094A}">
      <dsp:nvSpPr>
        <dsp:cNvPr id="0" name=""/>
        <dsp:cNvSpPr/>
      </dsp:nvSpPr>
      <dsp:spPr>
        <a:xfrm>
          <a:off x="5115445" y="152874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FAD98-32E6-4434-9C4B-974943FDDE1A}">
      <dsp:nvSpPr>
        <dsp:cNvPr id="0" name=""/>
        <dsp:cNvSpPr/>
      </dsp:nvSpPr>
      <dsp:spPr>
        <a:xfrm>
          <a:off x="5349445" y="38687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07315-E35B-42CA-9692-90AC5BD3E53F}">
      <dsp:nvSpPr>
        <dsp:cNvPr id="0" name=""/>
        <dsp:cNvSpPr/>
      </dsp:nvSpPr>
      <dsp:spPr>
        <a:xfrm>
          <a:off x="4764445" y="15928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Still room to improve rare object colorization and context awareness</a:t>
          </a:r>
        </a:p>
      </dsp:txBody>
      <dsp:txXfrm>
        <a:off x="4764445" y="1592874"/>
        <a:ext cx="1800000" cy="720000"/>
      </dsp:txXfrm>
    </dsp:sp>
    <dsp:sp modelId="{A33B6248-E85B-41AF-BAFB-37E05DC9807C}">
      <dsp:nvSpPr>
        <dsp:cNvPr id="0" name=""/>
        <dsp:cNvSpPr/>
      </dsp:nvSpPr>
      <dsp:spPr>
        <a:xfrm>
          <a:off x="3000445" y="2762874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2E1FE-3B46-4CD1-80D2-B084D60E51D1}">
      <dsp:nvSpPr>
        <dsp:cNvPr id="0" name=""/>
        <dsp:cNvSpPr/>
      </dsp:nvSpPr>
      <dsp:spPr>
        <a:xfrm>
          <a:off x="3234445" y="299687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043C3-DD5A-40B1-952F-45CBA36131F1}">
      <dsp:nvSpPr>
        <dsp:cNvPr id="0" name=""/>
        <dsp:cNvSpPr/>
      </dsp:nvSpPr>
      <dsp:spPr>
        <a:xfrm>
          <a:off x="2649445" y="42028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Strong foundation for practical applications</a:t>
          </a:r>
        </a:p>
      </dsp:txBody>
      <dsp:txXfrm>
        <a:off x="2649445" y="4202874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ACFF2-507C-4D7C-B157-370BC2624BF3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60CC9-B605-47E9-926A-33468CE0110E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A single gray pixel may represent multiple possible colors (e.g., red or blue)</a:t>
          </a:r>
          <a:endParaRPr lang="en-US" sz="3700" kern="1200"/>
        </a:p>
      </dsp:txBody>
      <dsp:txXfrm>
        <a:off x="0" y="2703"/>
        <a:ext cx="6900512" cy="1843578"/>
      </dsp:txXfrm>
    </dsp:sp>
    <dsp:sp modelId="{822AE7F2-8BDC-4D94-A7DC-9217F8453021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323A8-68B9-4104-B52F-015BC6EE59B9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 dirty="0"/>
            <a:t>Requires high-level semantic understanding</a:t>
          </a:r>
          <a:endParaRPr lang="en-US" sz="3700" kern="1200" dirty="0"/>
        </a:p>
      </dsp:txBody>
      <dsp:txXfrm>
        <a:off x="0" y="1846281"/>
        <a:ext cx="6900512" cy="1843578"/>
      </dsp:txXfrm>
    </dsp:sp>
    <dsp:sp modelId="{4DBA3089-0BDB-4FA6-B867-EC5A3EDEB027}">
      <dsp:nvSpPr>
        <dsp:cNvPr id="0" name=""/>
        <dsp:cNvSpPr/>
      </dsp:nvSpPr>
      <dsp:spPr>
        <a:xfrm>
          <a:off x="0" y="3335892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10ECA-F12E-4AE6-B5F7-206B29CFB6D1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 dirty="0"/>
            <a:t>Color ambiguity makes automated methods non-trivial</a:t>
          </a:r>
          <a:endParaRPr lang="en-US" sz="3700" kern="1200" dirty="0"/>
        </a:p>
      </dsp:txBody>
      <dsp:txXfrm>
        <a:off x="0" y="3689859"/>
        <a:ext cx="6900512" cy="1843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DA1B2-8246-4A21-8090-8A9F3D21BF84}">
      <dsp:nvSpPr>
        <dsp:cNvPr id="0" name=""/>
        <dsp:cNvSpPr/>
      </dsp:nvSpPr>
      <dsp:spPr>
        <a:xfrm>
          <a:off x="748802" y="2015"/>
          <a:ext cx="817066" cy="81706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6B502-8A86-4405-B252-F3D0BAC19AFC}">
      <dsp:nvSpPr>
        <dsp:cNvPr id="0" name=""/>
        <dsp:cNvSpPr/>
      </dsp:nvSpPr>
      <dsp:spPr>
        <a:xfrm>
          <a:off x="922930" y="176144"/>
          <a:ext cx="468808" cy="4688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DA16-4284-4FFB-A10E-93E9BC3890C8}">
      <dsp:nvSpPr>
        <dsp:cNvPr id="0" name=""/>
        <dsp:cNvSpPr/>
      </dsp:nvSpPr>
      <dsp:spPr>
        <a:xfrm>
          <a:off x="487608" y="1073577"/>
          <a:ext cx="1339453" cy="53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Used CNN to fully automate grayscale → color transformation</a:t>
          </a:r>
          <a:endParaRPr lang="en-US" sz="1100" kern="1200"/>
        </a:p>
      </dsp:txBody>
      <dsp:txXfrm>
        <a:off x="487608" y="1073577"/>
        <a:ext cx="1339453" cy="535781"/>
      </dsp:txXfrm>
    </dsp:sp>
    <dsp:sp modelId="{C19885E9-D96A-4152-A325-C1979B81022A}">
      <dsp:nvSpPr>
        <dsp:cNvPr id="0" name=""/>
        <dsp:cNvSpPr/>
      </dsp:nvSpPr>
      <dsp:spPr>
        <a:xfrm>
          <a:off x="2322659" y="2015"/>
          <a:ext cx="817066" cy="81706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41801-ADD7-4638-A088-9B288BC3EF6A}">
      <dsp:nvSpPr>
        <dsp:cNvPr id="0" name=""/>
        <dsp:cNvSpPr/>
      </dsp:nvSpPr>
      <dsp:spPr>
        <a:xfrm>
          <a:off x="2496788" y="176144"/>
          <a:ext cx="468808" cy="468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C06FB-BF09-435D-BF9E-3328461DDC52}">
      <dsp:nvSpPr>
        <dsp:cNvPr id="0" name=""/>
        <dsp:cNvSpPr/>
      </dsp:nvSpPr>
      <dsp:spPr>
        <a:xfrm>
          <a:off x="2061466" y="1073577"/>
          <a:ext cx="1339453" cy="53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Introduced the idea of classification-based colorization</a:t>
          </a:r>
          <a:endParaRPr lang="en-US" sz="1100" kern="1200"/>
        </a:p>
      </dsp:txBody>
      <dsp:txXfrm>
        <a:off x="2061466" y="1073577"/>
        <a:ext cx="1339453" cy="535781"/>
      </dsp:txXfrm>
    </dsp:sp>
    <dsp:sp modelId="{1FE7C529-0099-4058-B087-58EBDC06EF51}">
      <dsp:nvSpPr>
        <dsp:cNvPr id="0" name=""/>
        <dsp:cNvSpPr/>
      </dsp:nvSpPr>
      <dsp:spPr>
        <a:xfrm>
          <a:off x="748802" y="1944222"/>
          <a:ext cx="817066" cy="81706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1112D-209E-43A9-BB1B-EABE40325FC7}">
      <dsp:nvSpPr>
        <dsp:cNvPr id="0" name=""/>
        <dsp:cNvSpPr/>
      </dsp:nvSpPr>
      <dsp:spPr>
        <a:xfrm>
          <a:off x="922930" y="2118351"/>
          <a:ext cx="468808" cy="4688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77A53D-1C54-4E21-B708-EAF71C2B09F7}">
      <dsp:nvSpPr>
        <dsp:cNvPr id="0" name=""/>
        <dsp:cNvSpPr/>
      </dsp:nvSpPr>
      <dsp:spPr>
        <a:xfrm>
          <a:off x="487608" y="3015784"/>
          <a:ext cx="1339453" cy="53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Limitation: Struggled with multimodal color possibilities</a:t>
          </a:r>
          <a:endParaRPr lang="en-US" sz="1100" kern="1200"/>
        </a:p>
      </dsp:txBody>
      <dsp:txXfrm>
        <a:off x="487608" y="3015784"/>
        <a:ext cx="1339453" cy="535781"/>
      </dsp:txXfrm>
    </dsp:sp>
    <dsp:sp modelId="{82C106FB-D635-4F50-84F2-960D9652F308}">
      <dsp:nvSpPr>
        <dsp:cNvPr id="0" name=""/>
        <dsp:cNvSpPr/>
      </dsp:nvSpPr>
      <dsp:spPr>
        <a:xfrm>
          <a:off x="2322659" y="1944222"/>
          <a:ext cx="817066" cy="81706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1C391-134F-4A7D-A43A-4FE45F5517E3}">
      <dsp:nvSpPr>
        <dsp:cNvPr id="0" name=""/>
        <dsp:cNvSpPr/>
      </dsp:nvSpPr>
      <dsp:spPr>
        <a:xfrm>
          <a:off x="2496788" y="2118351"/>
          <a:ext cx="468808" cy="4688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C2821F-5A1E-4DBF-9E8F-4A795633F412}">
      <dsp:nvSpPr>
        <dsp:cNvPr id="0" name=""/>
        <dsp:cNvSpPr/>
      </dsp:nvSpPr>
      <dsp:spPr>
        <a:xfrm>
          <a:off x="2061466" y="3015784"/>
          <a:ext cx="1339453" cy="53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Predicted common but less vibrant or diverse colors</a:t>
          </a:r>
          <a:endParaRPr lang="en-US" sz="1100" kern="1200"/>
        </a:p>
      </dsp:txBody>
      <dsp:txXfrm>
        <a:off x="2061466" y="3015784"/>
        <a:ext cx="1339453" cy="5357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765BD-56BA-472D-8132-F43F4F9305FD}">
      <dsp:nvSpPr>
        <dsp:cNvPr id="0" name=""/>
        <dsp:cNvSpPr/>
      </dsp:nvSpPr>
      <dsp:spPr>
        <a:xfrm>
          <a:off x="692025" y="110"/>
          <a:ext cx="850306" cy="8503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1E05E-0B70-421E-9597-3A8307EA64AE}">
      <dsp:nvSpPr>
        <dsp:cNvPr id="0" name=""/>
        <dsp:cNvSpPr/>
      </dsp:nvSpPr>
      <dsp:spPr>
        <a:xfrm>
          <a:off x="873238" y="181323"/>
          <a:ext cx="487880" cy="4878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1962C-D1EA-450C-811F-8689CE9DA34D}">
      <dsp:nvSpPr>
        <dsp:cNvPr id="0" name=""/>
        <dsp:cNvSpPr/>
      </dsp:nvSpPr>
      <dsp:spPr>
        <a:xfrm>
          <a:off x="420205" y="1115266"/>
          <a:ext cx="1393945" cy="55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cap="none" baseline="0" dirty="0"/>
            <a:t>Uses color histograms to control GAN generated image outputs</a:t>
          </a:r>
          <a:endParaRPr lang="en-US" sz="1100" kern="1200" cap="none" dirty="0"/>
        </a:p>
      </dsp:txBody>
      <dsp:txXfrm>
        <a:off x="420205" y="1115266"/>
        <a:ext cx="1393945" cy="557578"/>
      </dsp:txXfrm>
    </dsp:sp>
    <dsp:sp modelId="{B6CAE0E2-DBBB-465C-A9B3-F5D48B1037F9}">
      <dsp:nvSpPr>
        <dsp:cNvPr id="0" name=""/>
        <dsp:cNvSpPr/>
      </dsp:nvSpPr>
      <dsp:spPr>
        <a:xfrm>
          <a:off x="2329911" y="110"/>
          <a:ext cx="850306" cy="8503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7EC14-A7B0-4C60-A812-2CE35421864D}">
      <dsp:nvSpPr>
        <dsp:cNvPr id="0" name=""/>
        <dsp:cNvSpPr/>
      </dsp:nvSpPr>
      <dsp:spPr>
        <a:xfrm>
          <a:off x="2511123" y="181323"/>
          <a:ext cx="487880" cy="4878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EB9F4-8D57-47AE-8C75-6F5BB7C9B709}">
      <dsp:nvSpPr>
        <dsp:cNvPr id="0" name=""/>
        <dsp:cNvSpPr/>
      </dsp:nvSpPr>
      <dsp:spPr>
        <a:xfrm>
          <a:off x="2058091" y="1115266"/>
          <a:ext cx="1393945" cy="55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cap="none" baseline="0" dirty="0"/>
            <a:t>Works on both real and generated images</a:t>
          </a:r>
          <a:endParaRPr lang="en-US" sz="1100" kern="1200" cap="none" dirty="0"/>
        </a:p>
      </dsp:txBody>
      <dsp:txXfrm>
        <a:off x="2058091" y="1115266"/>
        <a:ext cx="1393945" cy="557578"/>
      </dsp:txXfrm>
    </dsp:sp>
    <dsp:sp modelId="{A82AFA92-5564-476A-8047-983133A1B536}">
      <dsp:nvSpPr>
        <dsp:cNvPr id="0" name=""/>
        <dsp:cNvSpPr/>
      </dsp:nvSpPr>
      <dsp:spPr>
        <a:xfrm>
          <a:off x="692025" y="2021331"/>
          <a:ext cx="850306" cy="8503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733D2-268F-441D-83F4-86D2550D97FA}">
      <dsp:nvSpPr>
        <dsp:cNvPr id="0" name=""/>
        <dsp:cNvSpPr/>
      </dsp:nvSpPr>
      <dsp:spPr>
        <a:xfrm>
          <a:off x="873238" y="2202544"/>
          <a:ext cx="487880" cy="4878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2B88F-9639-4490-B315-319214AA9607}">
      <dsp:nvSpPr>
        <dsp:cNvPr id="0" name=""/>
        <dsp:cNvSpPr/>
      </dsp:nvSpPr>
      <dsp:spPr>
        <a:xfrm>
          <a:off x="420205" y="3136487"/>
          <a:ext cx="1393945" cy="55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cap="none" baseline="0" dirty="0"/>
            <a:t>Offers precise artistic control over recoloring</a:t>
          </a:r>
          <a:endParaRPr lang="en-US" sz="1100" kern="1200" cap="none" dirty="0"/>
        </a:p>
      </dsp:txBody>
      <dsp:txXfrm>
        <a:off x="420205" y="3136487"/>
        <a:ext cx="1393945" cy="557578"/>
      </dsp:txXfrm>
    </dsp:sp>
    <dsp:sp modelId="{0C789125-6156-4333-B92B-B58BCDC2E7B1}">
      <dsp:nvSpPr>
        <dsp:cNvPr id="0" name=""/>
        <dsp:cNvSpPr/>
      </dsp:nvSpPr>
      <dsp:spPr>
        <a:xfrm>
          <a:off x="2329911" y="2021331"/>
          <a:ext cx="850306" cy="8503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8ECE9-A603-41B3-925C-8E068E93DF1A}">
      <dsp:nvSpPr>
        <dsp:cNvPr id="0" name=""/>
        <dsp:cNvSpPr/>
      </dsp:nvSpPr>
      <dsp:spPr>
        <a:xfrm>
          <a:off x="2511123" y="2202544"/>
          <a:ext cx="487880" cy="4878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2974D-35AD-4130-9C0A-51BEFE718058}">
      <dsp:nvSpPr>
        <dsp:cNvPr id="0" name=""/>
        <dsp:cNvSpPr/>
      </dsp:nvSpPr>
      <dsp:spPr>
        <a:xfrm>
          <a:off x="2058091" y="3136487"/>
          <a:ext cx="1393945" cy="55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cap="none" baseline="0" dirty="0"/>
            <a:t>Limitation: may introduce unrealistic or shifted tones on rare classes</a:t>
          </a:r>
          <a:endParaRPr lang="en-US" sz="1100" kern="1200" cap="none" dirty="0"/>
        </a:p>
      </dsp:txBody>
      <dsp:txXfrm>
        <a:off x="2058091" y="3136487"/>
        <a:ext cx="1393945" cy="5575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1B8F7-7F57-45E5-BD3B-F8C9DD4F7E9D}">
      <dsp:nvSpPr>
        <dsp:cNvPr id="0" name=""/>
        <dsp:cNvSpPr/>
      </dsp:nvSpPr>
      <dsp:spPr>
        <a:xfrm>
          <a:off x="0" y="64978"/>
          <a:ext cx="6903721" cy="343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9365D-47CC-4C24-A00B-718BC3883B9F}">
      <dsp:nvSpPr>
        <dsp:cNvPr id="0" name=""/>
        <dsp:cNvSpPr/>
      </dsp:nvSpPr>
      <dsp:spPr>
        <a:xfrm>
          <a:off x="103919" y="78125"/>
          <a:ext cx="189129" cy="1889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837AA-CA45-401B-8CA9-E7FEBC6F5A77}">
      <dsp:nvSpPr>
        <dsp:cNvPr id="0" name=""/>
        <dsp:cNvSpPr/>
      </dsp:nvSpPr>
      <dsp:spPr>
        <a:xfrm>
          <a:off x="396968" y="830"/>
          <a:ext cx="6390186" cy="343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93" tIns="36393" rIns="36393" bIns="3639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First paper : Introduced </a:t>
          </a:r>
          <a:r>
            <a:rPr lang="en-US" sz="1400" kern="1200" dirty="0" err="1"/>
            <a:t>cGan</a:t>
          </a:r>
          <a:r>
            <a:rPr lang="en-US" sz="1400" kern="1200" dirty="0"/>
            <a:t> with </a:t>
          </a:r>
          <a:r>
            <a:rPr lang="en-US" sz="1400" kern="1200" dirty="0" err="1"/>
            <a:t>PatchGAN</a:t>
          </a:r>
          <a:r>
            <a:rPr lang="en-US" sz="1400" kern="1200" dirty="0"/>
            <a:t> and L1 , loss , forming the base of our model.</a:t>
          </a:r>
        </a:p>
      </dsp:txBody>
      <dsp:txXfrm>
        <a:off x="396968" y="830"/>
        <a:ext cx="6390186" cy="343871"/>
      </dsp:txXfrm>
    </dsp:sp>
    <dsp:sp modelId="{7732F775-3F5F-4D7E-BCB3-32C73D6A12EC}">
      <dsp:nvSpPr>
        <dsp:cNvPr id="0" name=""/>
        <dsp:cNvSpPr/>
      </dsp:nvSpPr>
      <dsp:spPr>
        <a:xfrm>
          <a:off x="0" y="419052"/>
          <a:ext cx="6903721" cy="343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46D7B-EAFD-42F0-AF12-1A7EB74829E1}">
      <dsp:nvSpPr>
        <dsp:cNvPr id="0" name=""/>
        <dsp:cNvSpPr/>
      </dsp:nvSpPr>
      <dsp:spPr>
        <a:xfrm>
          <a:off x="103919" y="496348"/>
          <a:ext cx="189129" cy="1889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5CFAF-886A-4FD3-9059-8E23C62E1724}">
      <dsp:nvSpPr>
        <dsp:cNvPr id="0" name=""/>
        <dsp:cNvSpPr/>
      </dsp:nvSpPr>
      <dsp:spPr>
        <a:xfrm>
          <a:off x="396968" y="419052"/>
          <a:ext cx="6390186" cy="343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93" tIns="36393" rIns="36393" bIns="3639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Second one : Used </a:t>
          </a:r>
          <a:r>
            <a:rPr lang="en-US" sz="1400" kern="1200" dirty="0" err="1"/>
            <a:t>ResNet</a:t>
          </a:r>
          <a:r>
            <a:rPr lang="en-US" sz="1400" kern="1200" dirty="0"/>
            <a:t> + U-Net for accurate colorization , we adapted with ResNet18 for efficiency.</a:t>
          </a:r>
        </a:p>
      </dsp:txBody>
      <dsp:txXfrm>
        <a:off x="396968" y="419052"/>
        <a:ext cx="6390186" cy="343871"/>
      </dsp:txXfrm>
    </dsp:sp>
    <dsp:sp modelId="{E5FB4A5A-9864-4FF3-96E8-AFF7B83C7E37}">
      <dsp:nvSpPr>
        <dsp:cNvPr id="0" name=""/>
        <dsp:cNvSpPr/>
      </dsp:nvSpPr>
      <dsp:spPr>
        <a:xfrm>
          <a:off x="0" y="837275"/>
          <a:ext cx="6903721" cy="343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56EB5-39ED-4834-BF2B-96C159E57205}">
      <dsp:nvSpPr>
        <dsp:cNvPr id="0" name=""/>
        <dsp:cNvSpPr/>
      </dsp:nvSpPr>
      <dsp:spPr>
        <a:xfrm>
          <a:off x="103919" y="914570"/>
          <a:ext cx="189129" cy="1889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505BE-A6B9-4314-BA31-169080EE3FB2}">
      <dsp:nvSpPr>
        <dsp:cNvPr id="0" name=""/>
        <dsp:cNvSpPr/>
      </dsp:nvSpPr>
      <dsp:spPr>
        <a:xfrm>
          <a:off x="396968" y="837275"/>
          <a:ext cx="6390186" cy="343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93" tIns="36393" rIns="36393" bIns="3639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Combined influence led us to build a model with realism + structure</a:t>
          </a:r>
          <a:endParaRPr lang="en-US" sz="1400" kern="1200"/>
        </a:p>
      </dsp:txBody>
      <dsp:txXfrm>
        <a:off x="396968" y="837275"/>
        <a:ext cx="6390186" cy="343871"/>
      </dsp:txXfrm>
    </dsp:sp>
    <dsp:sp modelId="{5640B34D-822E-4E69-A8A6-ED316374622C}">
      <dsp:nvSpPr>
        <dsp:cNvPr id="0" name=""/>
        <dsp:cNvSpPr/>
      </dsp:nvSpPr>
      <dsp:spPr>
        <a:xfrm>
          <a:off x="0" y="1255497"/>
          <a:ext cx="6903721" cy="343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82329-43F1-46D4-A721-EB2F1755D70E}">
      <dsp:nvSpPr>
        <dsp:cNvPr id="0" name=""/>
        <dsp:cNvSpPr/>
      </dsp:nvSpPr>
      <dsp:spPr>
        <a:xfrm>
          <a:off x="103919" y="1332793"/>
          <a:ext cx="189129" cy="1889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F8656-42E8-4D0E-A15F-6A8EA6F80592}">
      <dsp:nvSpPr>
        <dsp:cNvPr id="0" name=""/>
        <dsp:cNvSpPr/>
      </dsp:nvSpPr>
      <dsp:spPr>
        <a:xfrm>
          <a:off x="396968" y="1255497"/>
          <a:ext cx="6390186" cy="343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93" tIns="36393" rIns="36393" bIns="3639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These papers informed our loss functions, architecture, and data diversity strategies</a:t>
          </a:r>
          <a:endParaRPr lang="en-US" sz="1400" kern="1200"/>
        </a:p>
      </dsp:txBody>
      <dsp:txXfrm>
        <a:off x="396968" y="1255497"/>
        <a:ext cx="6390186" cy="3438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7C3C0-2E90-4E78-A285-F728A328B3AB}">
      <dsp:nvSpPr>
        <dsp:cNvPr id="0" name=""/>
        <dsp:cNvSpPr/>
      </dsp:nvSpPr>
      <dsp:spPr>
        <a:xfrm>
          <a:off x="0" y="0"/>
          <a:ext cx="55012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348456-B1C1-4B45-9CD1-91AE43CB133A}">
      <dsp:nvSpPr>
        <dsp:cNvPr id="0" name=""/>
        <dsp:cNvSpPr/>
      </dsp:nvSpPr>
      <dsp:spPr>
        <a:xfrm>
          <a:off x="0" y="0"/>
          <a:ext cx="5501247" cy="46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>
              <a:solidFill>
                <a:schemeClr val="bg1"/>
              </a:solidFill>
            </a:rPr>
            <a:t>GAN = Generator + Discriminator trained in adversarial setup</a:t>
          </a:r>
          <a:endParaRPr lang="en-US" sz="1500" b="1" kern="1200" dirty="0">
            <a:solidFill>
              <a:schemeClr val="bg1"/>
            </a:solidFill>
          </a:endParaRPr>
        </a:p>
      </dsp:txBody>
      <dsp:txXfrm>
        <a:off x="0" y="0"/>
        <a:ext cx="5501247" cy="466589"/>
      </dsp:txXfrm>
    </dsp:sp>
    <dsp:sp modelId="{63E75368-04B9-42FB-A9E7-A23234380D4A}">
      <dsp:nvSpPr>
        <dsp:cNvPr id="0" name=""/>
        <dsp:cNvSpPr/>
      </dsp:nvSpPr>
      <dsp:spPr>
        <a:xfrm>
          <a:off x="0" y="466589"/>
          <a:ext cx="55012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6D582B-FAAD-416D-B001-A3114538E031}">
      <dsp:nvSpPr>
        <dsp:cNvPr id="0" name=""/>
        <dsp:cNvSpPr/>
      </dsp:nvSpPr>
      <dsp:spPr>
        <a:xfrm>
          <a:off x="0" y="466589"/>
          <a:ext cx="5501247" cy="46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>
              <a:solidFill>
                <a:schemeClr val="bg1"/>
              </a:solidFill>
            </a:rPr>
            <a:t>Generator tries to fool the discriminator</a:t>
          </a:r>
          <a:endParaRPr lang="en-US" sz="1500" b="1" kern="1200" dirty="0">
            <a:solidFill>
              <a:schemeClr val="bg1"/>
            </a:solidFill>
          </a:endParaRPr>
        </a:p>
      </dsp:txBody>
      <dsp:txXfrm>
        <a:off x="0" y="466589"/>
        <a:ext cx="5501247" cy="466589"/>
      </dsp:txXfrm>
    </dsp:sp>
    <dsp:sp modelId="{BA710DAC-9235-4AE9-8814-D09D1BAD59C3}">
      <dsp:nvSpPr>
        <dsp:cNvPr id="0" name=""/>
        <dsp:cNvSpPr/>
      </dsp:nvSpPr>
      <dsp:spPr>
        <a:xfrm>
          <a:off x="0" y="933178"/>
          <a:ext cx="55012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B984DC-31A4-4DD4-A1F1-C2A0A1B3133A}">
      <dsp:nvSpPr>
        <dsp:cNvPr id="0" name=""/>
        <dsp:cNvSpPr/>
      </dsp:nvSpPr>
      <dsp:spPr>
        <a:xfrm>
          <a:off x="0" y="933178"/>
          <a:ext cx="5501247" cy="46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>
              <a:solidFill>
                <a:schemeClr val="bg1"/>
              </a:solidFill>
            </a:rPr>
            <a:t>Discriminator learns to distinguish fake from real</a:t>
          </a:r>
          <a:endParaRPr lang="en-US" sz="1500" b="1" kern="1200" dirty="0">
            <a:solidFill>
              <a:schemeClr val="bg1"/>
            </a:solidFill>
          </a:endParaRPr>
        </a:p>
      </dsp:txBody>
      <dsp:txXfrm>
        <a:off x="0" y="933178"/>
        <a:ext cx="5501247" cy="466589"/>
      </dsp:txXfrm>
    </dsp:sp>
    <dsp:sp modelId="{F20E1724-7353-4EB7-B364-B1575CEDEEC7}">
      <dsp:nvSpPr>
        <dsp:cNvPr id="0" name=""/>
        <dsp:cNvSpPr/>
      </dsp:nvSpPr>
      <dsp:spPr>
        <a:xfrm>
          <a:off x="0" y="1399768"/>
          <a:ext cx="55012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A7D6FC-9213-46C5-873B-2320B492ECB4}">
      <dsp:nvSpPr>
        <dsp:cNvPr id="0" name=""/>
        <dsp:cNvSpPr/>
      </dsp:nvSpPr>
      <dsp:spPr>
        <a:xfrm>
          <a:off x="0" y="1399768"/>
          <a:ext cx="5501247" cy="46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>
              <a:solidFill>
                <a:schemeClr val="bg1"/>
              </a:solidFill>
            </a:rPr>
            <a:t>Together they improve through back-and-forth training</a:t>
          </a:r>
          <a:endParaRPr lang="en-US" sz="1500" b="1" kern="1200" dirty="0">
            <a:solidFill>
              <a:schemeClr val="bg1"/>
            </a:solidFill>
          </a:endParaRPr>
        </a:p>
      </dsp:txBody>
      <dsp:txXfrm>
        <a:off x="0" y="1399768"/>
        <a:ext cx="5501247" cy="4665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9AE05-07D0-4A46-8C6A-D8FCB5B7D438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FDEEA6-85F8-4462-B55B-3F1B043887E5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GAN:</a:t>
          </a:r>
          <a:r>
            <a:rPr lang="en-US" sz="1900" kern="1200" dirty="0"/>
            <a:t> Generates images from noise</a:t>
          </a:r>
          <a:br>
            <a:rPr lang="en-US" sz="1900" kern="1200" dirty="0"/>
          </a:br>
          <a:r>
            <a:rPr lang="en-US" sz="1900" b="1" kern="1200" dirty="0" err="1"/>
            <a:t>cGAN</a:t>
          </a:r>
          <a:r>
            <a:rPr lang="en-US" sz="1900" b="1" kern="1200" dirty="0"/>
            <a:t>:</a:t>
          </a:r>
          <a:r>
            <a:rPr lang="en-US" sz="1900" kern="1200" dirty="0"/>
            <a:t> Generates images based on input conditions (e.g., grayscale image)</a:t>
          </a:r>
        </a:p>
      </dsp:txBody>
      <dsp:txXfrm>
        <a:off x="383617" y="1447754"/>
        <a:ext cx="2847502" cy="1768010"/>
      </dsp:txXfrm>
    </dsp:sp>
    <dsp:sp modelId="{30427936-92F1-4D88-B862-03C387FE5D4E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B43AE7-5359-4F9B-B1AA-33E1E01174D6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cGAN produces results aligned with input structure</a:t>
          </a:r>
        </a:p>
      </dsp:txBody>
      <dsp:txXfrm>
        <a:off x="3998355" y="1447754"/>
        <a:ext cx="2847502" cy="1768010"/>
      </dsp:txXfrm>
    </dsp:sp>
    <dsp:sp modelId="{F88FFD51-DF7A-44A0-B8FC-373D7AB38174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1AE1A9-1860-46F4-85E8-5FB66552FA40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Ensuring output is both sharp and accurate</a:t>
          </a:r>
        </a:p>
      </dsp:txBody>
      <dsp:txXfrm>
        <a:off x="7613092" y="1447754"/>
        <a:ext cx="2847502" cy="17680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511B3-3439-4F66-ABAD-79DDD4AEC736}">
      <dsp:nvSpPr>
        <dsp:cNvPr id="0" name=""/>
        <dsp:cNvSpPr/>
      </dsp:nvSpPr>
      <dsp:spPr>
        <a:xfrm>
          <a:off x="205" y="0"/>
          <a:ext cx="2479997" cy="2042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 [2] Paper used ResNet34 but it’s computationally heavy</a:t>
          </a:r>
          <a:endParaRPr lang="en-US" sz="1600" kern="1200" dirty="0"/>
        </a:p>
      </dsp:txBody>
      <dsp:txXfrm>
        <a:off x="205" y="817041"/>
        <a:ext cx="2479997" cy="1225563"/>
      </dsp:txXfrm>
    </dsp:sp>
    <dsp:sp modelId="{B875FCCB-9F21-47EA-A63D-AE5A07658A72}">
      <dsp:nvSpPr>
        <dsp:cNvPr id="0" name=""/>
        <dsp:cNvSpPr/>
      </dsp:nvSpPr>
      <dsp:spPr>
        <a:xfrm>
          <a:off x="205" y="0"/>
          <a:ext cx="2479997" cy="81704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01</a:t>
          </a:r>
        </a:p>
      </dsp:txBody>
      <dsp:txXfrm>
        <a:off x="205" y="0"/>
        <a:ext cx="2479997" cy="817042"/>
      </dsp:txXfrm>
    </dsp:sp>
    <dsp:sp modelId="{8C0F0B67-3644-47EB-86DC-53ECC735A55D}">
      <dsp:nvSpPr>
        <dsp:cNvPr id="0" name=""/>
        <dsp:cNvSpPr/>
      </dsp:nvSpPr>
      <dsp:spPr>
        <a:xfrm>
          <a:off x="2678602" y="0"/>
          <a:ext cx="2479997" cy="2042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We used ResNet18: faster, efficient, similar results</a:t>
          </a:r>
          <a:endParaRPr lang="en-US" sz="1600" kern="1200"/>
        </a:p>
      </dsp:txBody>
      <dsp:txXfrm>
        <a:off x="2678602" y="817041"/>
        <a:ext cx="2479997" cy="1225563"/>
      </dsp:txXfrm>
    </dsp:sp>
    <dsp:sp modelId="{91F46B39-B26D-4A86-B626-10EF8026254C}">
      <dsp:nvSpPr>
        <dsp:cNvPr id="0" name=""/>
        <dsp:cNvSpPr/>
      </dsp:nvSpPr>
      <dsp:spPr>
        <a:xfrm>
          <a:off x="2678602" y="0"/>
          <a:ext cx="2479997" cy="81704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02</a:t>
          </a:r>
        </a:p>
      </dsp:txBody>
      <dsp:txXfrm>
        <a:off x="2678602" y="0"/>
        <a:ext cx="2479997" cy="817042"/>
      </dsp:txXfrm>
    </dsp:sp>
    <dsp:sp modelId="{B8ACB06A-6CC9-42A8-B66F-575A2AE563CC}">
      <dsp:nvSpPr>
        <dsp:cNvPr id="0" name=""/>
        <dsp:cNvSpPr/>
      </dsp:nvSpPr>
      <dsp:spPr>
        <a:xfrm>
          <a:off x="5356999" y="0"/>
          <a:ext cx="2479997" cy="2042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Ideal for real-time applications and lower-end devices</a:t>
          </a:r>
          <a:endParaRPr lang="en-US" sz="1600" kern="1200"/>
        </a:p>
      </dsp:txBody>
      <dsp:txXfrm>
        <a:off x="5356999" y="817041"/>
        <a:ext cx="2479997" cy="1225563"/>
      </dsp:txXfrm>
    </dsp:sp>
    <dsp:sp modelId="{71DF52A6-3F32-46E8-A865-83DAE75F8425}">
      <dsp:nvSpPr>
        <dsp:cNvPr id="0" name=""/>
        <dsp:cNvSpPr/>
      </dsp:nvSpPr>
      <dsp:spPr>
        <a:xfrm>
          <a:off x="5356999" y="0"/>
          <a:ext cx="2479997" cy="81704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03</a:t>
          </a:r>
        </a:p>
      </dsp:txBody>
      <dsp:txXfrm>
        <a:off x="5356999" y="0"/>
        <a:ext cx="2479997" cy="817042"/>
      </dsp:txXfrm>
    </dsp:sp>
    <dsp:sp modelId="{013E8B81-660A-4B31-8EF2-A636A4160AA1}">
      <dsp:nvSpPr>
        <dsp:cNvPr id="0" name=""/>
        <dsp:cNvSpPr/>
      </dsp:nvSpPr>
      <dsp:spPr>
        <a:xfrm>
          <a:off x="8035397" y="0"/>
          <a:ext cx="2479997" cy="2042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Final Generator = ResNet18 + Dynamic UNet</a:t>
          </a:r>
          <a:endParaRPr lang="en-US" sz="1600" kern="1200"/>
        </a:p>
      </dsp:txBody>
      <dsp:txXfrm>
        <a:off x="8035397" y="817041"/>
        <a:ext cx="2479997" cy="1225563"/>
      </dsp:txXfrm>
    </dsp:sp>
    <dsp:sp modelId="{95B2B37D-D19A-4701-A38A-ECBF8F910B9E}">
      <dsp:nvSpPr>
        <dsp:cNvPr id="0" name=""/>
        <dsp:cNvSpPr/>
      </dsp:nvSpPr>
      <dsp:spPr>
        <a:xfrm>
          <a:off x="8035397" y="0"/>
          <a:ext cx="2479997" cy="81704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04</a:t>
          </a:r>
        </a:p>
      </dsp:txBody>
      <dsp:txXfrm>
        <a:off x="8035397" y="0"/>
        <a:ext cx="2479997" cy="8170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D55C9-910A-44CB-986F-0BB88FC4FF0E}">
      <dsp:nvSpPr>
        <dsp:cNvPr id="0" name=""/>
        <dsp:cNvSpPr/>
      </dsp:nvSpPr>
      <dsp:spPr>
        <a:xfrm>
          <a:off x="0" y="96608"/>
          <a:ext cx="4492454" cy="1074060"/>
        </a:xfrm>
        <a:prstGeom prst="roundRect">
          <a:avLst/>
        </a:prstGeom>
        <a:solidFill>
          <a:schemeClr val="bg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 dirty="0"/>
            <a:t>Used a subset of ImageNet-6K dataset</a:t>
          </a:r>
          <a:endParaRPr lang="en-US" sz="2700" kern="1200" dirty="0"/>
        </a:p>
      </dsp:txBody>
      <dsp:txXfrm>
        <a:off x="52431" y="149039"/>
        <a:ext cx="4387592" cy="969198"/>
      </dsp:txXfrm>
    </dsp:sp>
    <dsp:sp modelId="{574CAE7F-E618-48D4-B2EA-CCBB8377BDBA}">
      <dsp:nvSpPr>
        <dsp:cNvPr id="0" name=""/>
        <dsp:cNvSpPr/>
      </dsp:nvSpPr>
      <dsp:spPr>
        <a:xfrm>
          <a:off x="0" y="1248428"/>
          <a:ext cx="4492454" cy="1074060"/>
        </a:xfrm>
        <a:prstGeom prst="roundRect">
          <a:avLst/>
        </a:prstGeom>
        <a:solidFill>
          <a:schemeClr val="bg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 dirty="0"/>
            <a:t>Real-world examples: dogs, birds, helmets, landscapes</a:t>
          </a:r>
          <a:endParaRPr lang="en-US" sz="2700" kern="1200" dirty="0"/>
        </a:p>
      </dsp:txBody>
      <dsp:txXfrm>
        <a:off x="52431" y="1300859"/>
        <a:ext cx="4387592" cy="969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2EC88F06-3D89-4112-B5B5-588A8A52F0D1}" type="datetimeFigureOut">
              <a:rPr lang="en-IN" smtClean="0"/>
              <a:pPr/>
              <a:t>04-05-2025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5B0313C2-5270-4D48-9324-06A6B0097EC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921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313C2-5270-4D48-9324-06A6B0097EC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96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A96D-CE89-01AD-39B0-30B310C71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C77B8-00F5-8CD3-0AA6-F64371219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4B9A2-6DEA-6FFE-AA69-47A92857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FD74-A816-40CA-BB8B-D9134EF86F63}" type="datetime1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98D3-CC48-9BCE-000B-75FD411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DD018-4A0D-6942-9C40-30D30D33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6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5F30-616F-4355-47B5-54861DDC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82B06-ADE7-D969-3CB9-CC7824879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629A5-FAB4-0738-56D7-523A715C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6B9BD-0D1D-49FE-8094-BA3337C21ECE}" type="datetime1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63346-1D32-DBB7-EC2D-CC2F93C6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2BB2E-BEF2-80E9-8B3A-B1AC9D05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68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354A7F-649D-CC3E-0731-8F8E6E2EB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CD88C-7634-1C8D-7AFB-E5FF7DD0C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2CC27-C856-AD98-F1C8-1A01D42F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3851-4014-4938-BFE7-83EA168ED756}" type="datetime1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4110-5267-9BE3-BD98-2F4126CB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7B33-A11B-E2F4-3B8A-C120841E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15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E0F8-9F64-F4AC-52CD-47F9D042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8B4B-A71C-10D0-E671-A433E74C7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7B6F9-E4FE-5B4A-1C99-34F9EE00C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1B81-6D60-4D8D-A328-3E36E961E443}" type="datetime1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DB9B7-2EDB-7F93-88FB-083DF7DE4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10D0D-FB70-FAB7-2905-A172D2BE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7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B05A-BC53-1140-B7A7-F817A279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47CEE-B147-D993-B3F1-01A595A6D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F41C6-2036-70F5-0F5B-4EE42EA3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083A-5CB6-474A-93D0-F46675A13B52}" type="datetime1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64CFC-3C0A-39AB-A724-BF1D00AFE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0A926-D49F-C82C-3E71-5E1AB38F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17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6CEE-8267-B766-42B8-E4A37FA6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887D9-85A1-C4EA-B202-29ED0509D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93619-D044-6B19-01BD-CC50639A9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AE243-ABF1-28D0-3601-D9081A9B6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EF3C-311A-4D91-8C8B-6CB19CEE08C9}" type="datetime1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6B184-A0B0-4E0A-B41F-66276D8D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50FB-F9D2-4996-53BE-9745BFEF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071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B528-0806-0965-F045-32F817F1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FB1D-5423-D48D-F297-D0EF8EBC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2E259-1168-3F94-D0B8-125242196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EEEFC-7B83-DB4C-6015-050019060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C8E8B-8F79-07D9-89B7-956C6706A5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9D9A7-6CC1-705C-4D3D-357C3D758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128F-B78D-479C-ADF3-C1112A6C0145}" type="datetime1">
              <a:rPr lang="en-IN" smtClean="0"/>
              <a:t>04-05-2025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11E5A1-72E5-77E1-7254-A6186335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E6BF3-B0FF-5634-B7B9-74AD385B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30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6345-E943-CE8E-11A5-87887BE9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45CC8-85B9-313E-4CF3-69173261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600-5814-4C6A-81F1-544F4E8B4D2D}" type="datetime1">
              <a:rPr lang="en-IN" smtClean="0"/>
              <a:t>04-05-2025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2632F-E9B9-54F9-A605-230EC430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628A9-659A-CE54-71D7-1F19FA4E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08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E30EF-C276-0E76-89D4-9F917AE1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E384-CCFB-41BE-9A27-B812E9D3AEA9}" type="datetime1">
              <a:rPr lang="en-IN" smtClean="0"/>
              <a:t>04-05-2025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1F870-FBD1-6970-8D30-D993D4E46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8F2A4-7D94-3F7E-9D52-A66D9589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11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88AB-39D8-D2E8-23F6-3C27AA3B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E1199-40B0-982E-7973-BC00F427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1A39C-3DF9-AB05-9F56-B732E45A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24EF8-9657-5997-C348-48101350A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243B-CAB3-4BE2-AAB2-1BA4D2EBA12D}" type="datetime1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548B9-FDB2-A611-8F46-6B62B04B5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CA94B-6C72-4534-F56D-8AC4608A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757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838EC-FB40-28FC-BD24-CBFF8F4A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F43CF1-CAAD-68A8-BEF4-DE0619DF0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05C0E-6575-EF07-98D4-00AA919FB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B0E15-4024-EC8E-1DD5-299C7DA9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BB0B-5D07-432A-AB15-22028A894015}" type="datetime1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2F48B-33FF-650D-3C2F-59815E14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C3BA1-475D-C88E-8EBB-F7F3F9F8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79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C88659-5D37-E870-0CFA-6340710E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D1D55-9412-CC9D-E36A-67C0152C0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F1105-BAEA-0B1D-5E1C-07B9D52DC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A5DF273-869C-4710-BA5A-021EBCA7438F}" type="datetime1">
              <a:rPr lang="en-IN" smtClean="0"/>
              <a:t>04-05-2025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6B8D-D7F5-7B43-9D50-541DB4E6D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8CAC6-E6EF-C5E3-0AE1-0E566A20C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2FFA9C38-D29E-4E9E-94F7-354BD430EBD1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6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Data" Target="../diagrams/data6.xml"/><Relationship Id="rId5" Type="http://schemas.openxmlformats.org/officeDocument/2006/relationships/image" Target="../media/image49.png"/><Relationship Id="rId10" Type="http://schemas.microsoft.com/office/2007/relationships/diagramDrawing" Target="../diagrams/drawing6.xml"/><Relationship Id="rId4" Type="http://schemas.openxmlformats.org/officeDocument/2006/relationships/image" Target="../media/image48.png"/><Relationship Id="rId9" Type="http://schemas.openxmlformats.org/officeDocument/2006/relationships/diagramColors" Target="../diagrams/colors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51.png"/><Relationship Id="rId9" Type="http://schemas.microsoft.com/office/2007/relationships/diagramDrawing" Target="../diagrams/drawin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59.jpeg"/><Relationship Id="rId7" Type="http://schemas.openxmlformats.org/officeDocument/2006/relationships/diagramData" Target="../diagrams/data9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11" Type="http://schemas.microsoft.com/office/2007/relationships/diagramDrawing" Target="../diagrams/drawing9.xml"/><Relationship Id="rId5" Type="http://schemas.openxmlformats.org/officeDocument/2006/relationships/image" Target="../media/image61.jpeg"/><Relationship Id="rId10" Type="http://schemas.openxmlformats.org/officeDocument/2006/relationships/diagramColors" Target="../diagrams/colors9.xml"/><Relationship Id="rId4" Type="http://schemas.openxmlformats.org/officeDocument/2006/relationships/image" Target="../media/image60.jpeg"/><Relationship Id="rId9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1F51A5-4B25-065D-4C6D-663778EEF6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7604" r="-1" b="2011"/>
          <a:stretch/>
        </p:blipFill>
        <p:spPr>
          <a:xfrm>
            <a:off x="88510" y="-127809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53D77-1185-106F-B289-C0AFF001C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Enhancing Image Colorization Using Conditional Generative Adversarial Network</a:t>
            </a:r>
            <a:endParaRPr lang="en-IN" sz="5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B8AEFE-5CFA-2F0B-ABA8-E011CE249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7" y="4599432"/>
            <a:ext cx="9485946" cy="153619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cs typeface="Times New Roman" panose="02020603050405020304" pitchFamily="18" charset="0"/>
              </a:rPr>
              <a:t>|  </a:t>
            </a:r>
            <a:r>
              <a:rPr lang="en-IN" dirty="0" err="1">
                <a:solidFill>
                  <a:schemeClr val="bg1"/>
                </a:solidFill>
                <a:cs typeface="Times New Roman" panose="02020603050405020304" pitchFamily="18" charset="0"/>
              </a:rPr>
              <a:t>Avanith</a:t>
            </a:r>
            <a:r>
              <a:rPr lang="en-IN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IN" dirty="0" err="1">
                <a:solidFill>
                  <a:schemeClr val="bg1"/>
                </a:solidFill>
                <a:cs typeface="Times New Roman" panose="02020603050405020304" pitchFamily="18" charset="0"/>
              </a:rPr>
              <a:t>Kanamarlapudi</a:t>
            </a:r>
            <a:r>
              <a:rPr lang="en-IN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Rami Huu Nguyen | Lakshmi Pranathi Vutla |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F909C-318A-2892-3879-B198E0F4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3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title="Comments pop-up background">
            <a:hlinkClick r:id="" action="ppaction://media"/>
            <a:extLst>
              <a:ext uri="{FF2B5EF4-FFF2-40B4-BE49-F238E27FC236}">
                <a16:creationId xmlns:a16="http://schemas.microsoft.com/office/drawing/2014/main" id="{DAD42502-341C-0E1B-F1A7-CF8BCEF2D7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2000" contrast="-6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AAF961-7435-4154-B0BE-41A4FEB13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369" y="1436343"/>
            <a:ext cx="2698955" cy="508329"/>
          </a:xfrm>
          <a:solidFill>
            <a:schemeClr val="tx1">
              <a:lumMod val="65000"/>
              <a:lumOff val="35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What is a GAN?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112FF9E5-75F0-7FF8-D77F-98AC0FE1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61" r="1" b="1"/>
          <a:stretch/>
        </p:blipFill>
        <p:spPr>
          <a:xfrm>
            <a:off x="2006390" y="3195484"/>
            <a:ext cx="8182533" cy="2960151"/>
          </a:xfrm>
          <a:prstGeom prst="rect">
            <a:avLst/>
          </a:prstGeom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2DD017B-B3C2-44C6-4635-6084ED828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573528"/>
              </p:ext>
            </p:extLst>
          </p:nvPr>
        </p:nvGraphicFramePr>
        <p:xfrm>
          <a:off x="5825613" y="838200"/>
          <a:ext cx="5501247" cy="1866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E0C03-91BA-335E-BF24-7AAD0E0F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58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1E44D-FF4C-BDE4-BE32-8D3574C2D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 is Conditional GAN (</a:t>
            </a:r>
            <a:r>
              <a:rPr lang="en-US" sz="4800" dirty="0" err="1">
                <a:solidFill>
                  <a:schemeClr val="bg1"/>
                </a:solidFill>
              </a:rPr>
              <a:t>cGAN</a:t>
            </a:r>
            <a:r>
              <a:rPr lang="en-US" sz="4800" dirty="0">
                <a:solidFill>
                  <a:schemeClr val="bg1"/>
                </a:solidFill>
              </a:rPr>
              <a:t>)?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DEAC0-D009-B727-00F5-219D7EC29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81" y="617779"/>
            <a:ext cx="7964020" cy="326524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6919CF-02EC-5EDB-BA08-B64C1C0137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25304" y="4018143"/>
            <a:ext cx="5549111" cy="21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CGAN takes grayscale image as input instead of random noise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Generator output is guided by actual input image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Enables targeted, controlled image translation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Crucial for tasks like colorization, segmentation, image editing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04A11-4C79-CADC-7807-F8E64D65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28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8543D-BF0C-D024-6CEE-DC8076FD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N" sz="5200"/>
              <a:t>GAN vs. cGAN</a:t>
            </a:r>
          </a:p>
        </p:txBody>
      </p:sp>
      <p:pic>
        <p:nvPicPr>
          <p:cNvPr id="4" name="Video 3" title="Hand Drawn Floating Icons">
            <a:hlinkClick r:id="" action="ppaction://media"/>
            <a:extLst>
              <a:ext uri="{FF2B5EF4-FFF2-40B4-BE49-F238E27FC236}">
                <a16:creationId xmlns:a16="http://schemas.microsoft.com/office/drawing/2014/main" id="{C932F982-8598-66B1-0537-088A26E9A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64000" contrast="-6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63B88C1-F31E-88EA-AD39-7207A87B09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8868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5D4C63-FBD0-19D6-9096-87198C01BAF0}"/>
              </a:ext>
            </a:extLst>
          </p:cNvPr>
          <p:cNvSpPr txBox="1"/>
          <p:nvPr/>
        </p:nvSpPr>
        <p:spPr>
          <a:xfrm>
            <a:off x="1752600" y="1204159"/>
            <a:ext cx="8244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Difference</a:t>
            </a:r>
            <a:r>
              <a:rPr kumimoji="0" lang="en-US" altLang="en-US" sz="3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between GAN and </a:t>
            </a:r>
            <a:r>
              <a:rPr kumimoji="0" lang="en-US" altLang="en-US" sz="3600" b="0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cGAN</a:t>
            </a:r>
            <a:endParaRPr lang="en-IN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1AB7F-5576-434F-DFFF-C3A325F5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33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836B3-51A0-550D-5FEC-3B0548C1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643467"/>
            <a:ext cx="6779279" cy="1800526"/>
          </a:xfrm>
        </p:spPr>
        <p:txBody>
          <a:bodyPr>
            <a:normAutofit/>
          </a:bodyPr>
          <a:lstStyle/>
          <a:p>
            <a:r>
              <a:rPr lang="en-US" dirty="0"/>
              <a:t>Why We Chose Their Papers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9A66-5537-30B7-DCC5-BE2BC2CF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3381"/>
            <a:ext cx="5257799" cy="35535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λ = 100 to combine L1 + GAN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loss gave best results: L1 = structure, GAN = realism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local details and global realism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7" name="Picture 6" descr="A collage of images of cars and buildings&#10;&#10;AI-generated content may be incorrect.">
            <a:extLst>
              <a:ext uri="{FF2B5EF4-FFF2-40B4-BE49-F238E27FC236}">
                <a16:creationId xmlns:a16="http://schemas.microsoft.com/office/drawing/2014/main" id="{C69F5F2C-3E82-DE13-F305-CEBEC721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647" y="643234"/>
            <a:ext cx="4491886" cy="2624899"/>
          </a:xfrm>
          <a:prstGeom prst="rect">
            <a:avLst/>
          </a:prstGeom>
        </p:spPr>
      </p:pic>
      <p:pic>
        <p:nvPicPr>
          <p:cNvPr id="5" name="Picture 4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B51C9D4A-21E1-93F7-EBC9-C38035B01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646" y="3710133"/>
            <a:ext cx="4491887" cy="2347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2E7295-A384-C714-D22F-0017252B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1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D4A4B-643F-60AB-A29E-783DDCBDC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925"/>
            <a:ext cx="6964680" cy="13255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We Chose Their Papers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4974-F31B-91A9-3282-006068C45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3" y="2773569"/>
            <a:ext cx="5974077" cy="37115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70×70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PatchGAN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instead of whole image discriminator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CGAN: When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they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experimented with both losses and set λ = 100, we get the best results—images that are both sharp and accurate.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C14F4-7F94-B0A3-CE73-C659E9FD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65" y="332510"/>
            <a:ext cx="5223150" cy="2036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44089-9193-114C-CCBF-05CA867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65" y="2587746"/>
            <a:ext cx="5223156" cy="408321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77DDD-90F2-C83E-4C15-F9451EC9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5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CE0FB-ADDD-4B37-A958-519663E8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A981E-6C01-464B-9B2A-810AFEC2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2884C-CE3C-24F1-DEA8-58052FB3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0432"/>
            <a:ext cx="6211540" cy="2734056"/>
          </a:xfrm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tx2"/>
                </a:solidFill>
              </a:rPr>
              <a:t>Model Selection: ResNet18 vs ResNet34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710E47-0781-4953-BBDA-8EF627A7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Rectangle 1">
            <a:extLst>
              <a:ext uri="{FF2B5EF4-FFF2-40B4-BE49-F238E27FC236}">
                <a16:creationId xmlns:a16="http://schemas.microsoft.com/office/drawing/2014/main" id="{9BD9A5DA-70DE-4175-1AED-C4469661C8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351357"/>
              </p:ext>
            </p:extLst>
          </p:nvPr>
        </p:nvGraphicFramePr>
        <p:xfrm>
          <a:off x="731520" y="4069080"/>
          <a:ext cx="10515600" cy="204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5D265C-1D38-4B36-8572-366ED6A60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C536A3-D654-4FB9-BB50-B236B87BB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1ACF7F-B3F4-4E4E-AECF-076FA5AB6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76DEDF-ED9E-43F5-BD8F-87A9A7A06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A010569-07EB-D504-F12C-B59AC3B42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888" y="1318849"/>
            <a:ext cx="5911740" cy="2585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D062D-8B6E-7354-BC6F-E800D965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0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1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40C7C-5015-F5AC-20E3-45B11158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6" y="1190730"/>
            <a:ext cx="5320206" cy="2807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Model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3FA923-5569-D611-FDAC-79F9F2A84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"/>
          <a:stretch/>
        </p:blipFill>
        <p:spPr bwMode="auto">
          <a:xfrm>
            <a:off x="5325627" y="10"/>
            <a:ext cx="6866374" cy="685799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0E2B8-2EFB-F517-B44A-F9053BFC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43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6F81-65A1-6C05-CF66-4F741AB6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IN" sz="3600" dirty="0"/>
              <a:t>Dataset Samples</a:t>
            </a:r>
          </a:p>
        </p:txBody>
      </p:sp>
      <p:sp>
        <p:nvSpPr>
          <p:cNvPr id="2084" name="Oval 2083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og lying on a couch&#10;&#10;AI-generated content may be incorrect.">
            <a:extLst>
              <a:ext uri="{FF2B5EF4-FFF2-40B4-BE49-F238E27FC236}">
                <a16:creationId xmlns:a16="http://schemas.microsoft.com/office/drawing/2014/main" id="{861E1A83-1AF6-C3EE-AC9E-D4B506973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9" r="4183" b="4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8" name="Oval 2087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A person painting a wall with yellow paint&#10;&#10;AI-generated content may be incorrect.">
            <a:extLst>
              <a:ext uri="{FF2B5EF4-FFF2-40B4-BE49-F238E27FC236}">
                <a16:creationId xmlns:a16="http://schemas.microsoft.com/office/drawing/2014/main" id="{EFBDF833-56A8-575F-1853-2968027AE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r="12549" b="5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A lake surrounded by trees&#10;&#10;AI-generated content may be incorrect.">
            <a:extLst>
              <a:ext uri="{FF2B5EF4-FFF2-40B4-BE49-F238E27FC236}">
                <a16:creationId xmlns:a16="http://schemas.microsoft.com/office/drawing/2014/main" id="{B3AE72CC-B33F-EE8D-C26C-E8D7A262E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0" r="6302" b="4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A group of puppies lying under a table&#10;&#10;AI-generated content may be incorrect.">
            <a:extLst>
              <a:ext uri="{FF2B5EF4-FFF2-40B4-BE49-F238E27FC236}">
                <a16:creationId xmlns:a16="http://schemas.microsoft.com/office/drawing/2014/main" id="{C5533B76-A869-CB46-939E-546EF8E25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" r="5" b="24108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2" name="Freeform: Shape 2091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A green sock and a ball of yarn&#10;&#10;AI-generated content may be incorrect.">
            <a:extLst>
              <a:ext uri="{FF2B5EF4-FFF2-40B4-BE49-F238E27FC236}">
                <a16:creationId xmlns:a16="http://schemas.microsoft.com/office/drawing/2014/main" id="{0F5B65C9-DEF1-1C81-5B8B-3C1266DA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52" b="-2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Rectangle 1">
            <a:extLst>
              <a:ext uri="{FF2B5EF4-FFF2-40B4-BE49-F238E27FC236}">
                <a16:creationId xmlns:a16="http://schemas.microsoft.com/office/drawing/2014/main" id="{A8F36B6D-463B-BD71-4D04-B99D29B8F1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0062701"/>
              </p:ext>
            </p:extLst>
          </p:nvPr>
        </p:nvGraphicFramePr>
        <p:xfrm>
          <a:off x="720992" y="1941362"/>
          <a:ext cx="4492454" cy="241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EEB91-FCA1-8CE3-05DD-1163129F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25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1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E6AA4D-EC17-45B5-B621-DF0FD91F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3CE166-512F-0FD2-6312-DEE58CF6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641752"/>
            <a:ext cx="2655887" cy="4384188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Dataset Preparation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11B50B-B99B-B1C4-E9BE-F535D0C127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677713"/>
              </p:ext>
            </p:extLst>
          </p:nvPr>
        </p:nvGraphicFramePr>
        <p:xfrm>
          <a:off x="5232400" y="841375"/>
          <a:ext cx="6121400" cy="518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9CE61-823C-3355-3186-30C9EA4C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79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FB627-270E-FE95-7223-6D816017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dirty="0"/>
              <a:t>Loss Functions Used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4C049775-BC41-CB2C-4AC5-14C5CFE1C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24706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FF198-AA4D-40B5-94FF-CC75DEFA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22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2" name="Rectangle 106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ACB08-58DA-74F6-3285-E34F3370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IN" sz="5400" dirty="0"/>
              <a:t>What is Image Colorization?</a:t>
            </a:r>
          </a:p>
        </p:txBody>
      </p:sp>
      <p:sp>
        <p:nvSpPr>
          <p:cNvPr id="1063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24" name="Rectangle 1">
            <a:extLst>
              <a:ext uri="{FF2B5EF4-FFF2-40B4-BE49-F238E27FC236}">
                <a16:creationId xmlns:a16="http://schemas.microsoft.com/office/drawing/2014/main" id="{875D0B46-5F89-D2C3-49E9-7CC054A482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9178864"/>
              </p:ext>
            </p:extLst>
          </p:nvPr>
        </p:nvGraphicFramePr>
        <p:xfrm>
          <a:off x="612648" y="2908005"/>
          <a:ext cx="5295015" cy="3268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1D878D0-B6FD-42D6-8E41-CC9003524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970" y="3523112"/>
            <a:ext cx="6058149" cy="2817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A6402-8137-20D6-DCD2-B7D2BEB41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6718" y="601398"/>
            <a:ext cx="2134140" cy="2320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F8D90-A8B6-B3E6-02AF-15A46F5835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9913" y="855135"/>
            <a:ext cx="3329039" cy="18128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18AD-B612-2AA5-C55E-E3A39A6B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04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033C8-D5EB-CFA9-080B-C278D99D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Evaluation Metric: PSNR</a:t>
            </a:r>
            <a:br>
              <a:rPr lang="en-IN" b="1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24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1DC49-6A5F-F161-C000-EB0A5CDD2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PSNR = Peak Signal-to-Noise Ratio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Measures similarity to ground truth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 PSNR → Better reconstruction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Final model achieved </a:t>
            </a:r>
            <a:r>
              <a:rPr lang="en-US" b="1" dirty="0">
                <a:solidFill>
                  <a:schemeClr val="bg1"/>
                </a:solidFill>
              </a:rPr>
              <a:t>PSNR = 22</a:t>
            </a:r>
            <a:r>
              <a:rPr lang="en-US" dirty="0">
                <a:solidFill>
                  <a:schemeClr val="bg1"/>
                </a:solidFill>
              </a:rPr>
              <a:t> on test set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D111-A1D7-1854-057C-EC0BB5A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39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Rectangle 308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2" name="Group 3091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093" name="Oval 3092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4" name="Oval 3093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5" name="Oval 3094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6" name="Oval 3095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97" name="Oval 3096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8" name="Oval 3097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2" name="Group 310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03" name="Straight Connector 310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5" name="Straight Connector 310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6" name="Straight Connector 310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E79B1C-2247-FF3D-E7CC-7AE78E23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r="-1" b="-1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109" name="Straight Connector 3108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1" name="Straight Connector 3110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2" name="Straight Connector 3111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4" name="Rectangle 311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16" name="Group 311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17" name="Straight Connector 311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8" name="Straight Connector 311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9" name="Straight Connector 311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0" name="Straight Connector 311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4B5A45-10A8-3937-58D0-E73ED07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IN" sz="4100" dirty="0">
                <a:solidFill>
                  <a:schemeClr val="bg1"/>
                </a:solidFill>
              </a:rPr>
              <a:t>Top 10 Best Results</a:t>
            </a:r>
            <a:br>
              <a:rPr lang="en-IN" sz="4100" dirty="0">
                <a:solidFill>
                  <a:schemeClr val="bg1"/>
                </a:solidFill>
              </a:rPr>
            </a:br>
            <a:r>
              <a:rPr lang="en-IN" sz="4100" dirty="0">
                <a:solidFill>
                  <a:schemeClr val="bg1"/>
                </a:solidFill>
              </a:rPr>
              <a:t> (</a:t>
            </a:r>
            <a:r>
              <a:rPr lang="en-US" sz="4100" dirty="0">
                <a:solidFill>
                  <a:schemeClr val="bg1"/>
                </a:solidFill>
              </a:rPr>
              <a:t>Why These Images Performed Well)</a:t>
            </a:r>
            <a:endParaRPr lang="en-IN" sz="4100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6C229D-6789-0601-26DE-C914A9DDB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Simple textures (snow, fur, feathers)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Training dataset included similar examples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Clear object-background separation aided generator</a:t>
            </a:r>
          </a:p>
          <a:p>
            <a:endParaRPr lang="en-IN" sz="1800" dirty="0">
              <a:solidFill>
                <a:schemeClr val="bg1"/>
              </a:solidFill>
            </a:endParaRPr>
          </a:p>
          <a:p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FBC3A-628B-1FA2-C95D-BC5BC6BE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95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Rectangle 423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3" name="Rectangle 423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34" name="Group 423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235" name="Oval 423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6" name="Oval 423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7" name="Oval 423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8" name="Oval 423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39" name="Oval 423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0" name="Oval 423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41" name="Rectangle 424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42" name="Group 424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212" name="Straight Connector 421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3" name="Straight Connector 421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4" name="Straight Connector 421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5" name="Straight Connector 421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3" name="Rectangle 424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19" name="Group 421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220" name="Straight Connector 421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1" name="Straight Connector 422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2" name="Straight Connector 422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4" name="Straight Connector 42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171125-B92D-BB1E-16FC-4701763A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IN" sz="2300" dirty="0">
                <a:solidFill>
                  <a:schemeClr val="bg1"/>
                </a:solidFill>
              </a:rPr>
              <a:t>Top 10 Worst Results</a:t>
            </a:r>
            <a:br>
              <a:rPr lang="en-IN" sz="2300" dirty="0">
                <a:solidFill>
                  <a:schemeClr val="bg1"/>
                </a:solidFill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 PSNR, noticeable artifacts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Examples: duck on water, plastic helmets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Complex textures or reflections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n-IN" sz="23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B6221-9861-97F7-0189-74C55351A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b="3650"/>
          <a:stretch/>
        </p:blipFill>
        <p:spPr bwMode="auto">
          <a:xfrm>
            <a:off x="631359" y="730112"/>
            <a:ext cx="10843065" cy="30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45" name="Group 4244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226" name="Straight Connector 4225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7" name="Straight Connector 4226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8" name="Straight Connector 4227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9" name="Straight Connector 4228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1" name="Oval 4230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D97807-884C-A692-FF1F-015037B518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25304" y="4018143"/>
            <a:ext cx="5549111" cy="21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IN" sz="2400" dirty="0">
                <a:solidFill>
                  <a:schemeClr val="bg1"/>
                </a:solidFill>
              </a:rPr>
              <a:t>Why These Images Failed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1800" b="0" i="0" baseline="0" dirty="0">
                <a:solidFill>
                  <a:schemeClr val="bg1"/>
                </a:solidFill>
              </a:rPr>
              <a:t> Lack of semantic understanding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1800" b="0" i="0" baseline="0" dirty="0">
                <a:solidFill>
                  <a:schemeClr val="bg1"/>
                </a:solidFill>
              </a:rPr>
              <a:t> Unfamiliar object classes in training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1800" b="0" i="0" baseline="0" dirty="0">
                <a:solidFill>
                  <a:schemeClr val="bg1"/>
                </a:solidFill>
              </a:rPr>
              <a:t> Background confusion from reflection or lighting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Cannot recognize the vivid color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D1F24-0C3B-2BD1-DD79-C6D6B9E2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8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A1F4656-FFDA-4BA3-8516-90E58C01A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743179-EE5D-03D1-6B72-8EA72A7C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Web Demo</a:t>
            </a:r>
          </a:p>
        </p:txBody>
      </p:sp>
      <p:pic>
        <p:nvPicPr>
          <p:cNvPr id="3" name="Screen Recording 2025-05-01 214646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21F4948D-4D44-31BB-5819-1B0A29B9DA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64" y="1065125"/>
            <a:ext cx="10739778" cy="524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785D8-7C85-0E78-690C-67424D76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69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lue ribbon&#10;&#10;AI-generated content may be incorrect.">
            <a:extLst>
              <a:ext uri="{FF2B5EF4-FFF2-40B4-BE49-F238E27FC236}">
                <a16:creationId xmlns:a16="http://schemas.microsoft.com/office/drawing/2014/main" id="{F0184497-27E2-6C22-6408-C91E96989B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BF2D6-A85A-FA78-2877-4F21109E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Limitations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1AA4D-08D0-06FA-4514-60438C29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FFA9C38-D29E-4E9E-94F7-354BD430EBD1}" type="slidenum">
              <a:rPr lang="en-IN" smtClean="0"/>
              <a:pPr>
                <a:spcAft>
                  <a:spcPts val="600"/>
                </a:spcAft>
              </a:pPr>
              <a:t>24</a:t>
            </a:fld>
            <a:endParaRPr lang="en-IN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1DD73BD-AE97-83D3-697E-C51650B919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5698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9742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0E2F8DF-F7E4-4DF5-A18A-C83F745FF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BA121-4AC3-43DB-07E4-9C0E3F46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7700"/>
            <a:ext cx="10515600" cy="1503886"/>
          </a:xfrm>
        </p:spPr>
        <p:txBody>
          <a:bodyPr>
            <a:normAutofit/>
          </a:bodyPr>
          <a:lstStyle/>
          <a:p>
            <a:pPr algn="ctr"/>
            <a:r>
              <a:rPr lang="en-IN" sz="5200" dirty="0"/>
              <a:t>Future Work</a:t>
            </a:r>
          </a:p>
        </p:txBody>
      </p:sp>
      <p:graphicFrame>
        <p:nvGraphicFramePr>
          <p:cNvPr id="15" name="Rectangle 1">
            <a:extLst>
              <a:ext uri="{FF2B5EF4-FFF2-40B4-BE49-F238E27FC236}">
                <a16:creationId xmlns:a16="http://schemas.microsoft.com/office/drawing/2014/main" id="{1C2B6070-FF8E-EA38-95F7-9E8466945D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7112724"/>
              </p:ext>
            </p:extLst>
          </p:nvPr>
        </p:nvGraphicFramePr>
        <p:xfrm>
          <a:off x="335281" y="365760"/>
          <a:ext cx="11853670" cy="4104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7C9BC-B93E-8CD2-940B-962AF802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81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AA619-37CE-8426-EAE5-F857F1E3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5" y="2465231"/>
            <a:ext cx="5827643" cy="1433433"/>
          </a:xfrm>
        </p:spPr>
        <p:txBody>
          <a:bodyPr anchor="b">
            <a:normAutofit/>
          </a:bodyPr>
          <a:lstStyle/>
          <a:p>
            <a:r>
              <a:rPr lang="en-IN" dirty="0"/>
              <a:t>Conclusion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3BED915-4492-C663-E856-6C063C5741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569077"/>
              </p:ext>
            </p:extLst>
          </p:nvPr>
        </p:nvGraphicFramePr>
        <p:xfrm>
          <a:off x="3903406" y="1101213"/>
          <a:ext cx="7098891" cy="5075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EB6DB-3239-0611-3596-BC788BD2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7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7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Video 33" title="Air Bubbles In The Underwater">
            <a:hlinkClick r:id="" action="ppaction://media"/>
            <a:extLst>
              <a:ext uri="{FF2B5EF4-FFF2-40B4-BE49-F238E27FC236}">
                <a16:creationId xmlns:a16="http://schemas.microsoft.com/office/drawing/2014/main" id="{872E3358-3B13-823E-615C-90BA28B121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3000" contrast="-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24B4-E9DD-90EE-00DD-B02AAB6C3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marL="0" lvl="0" indent="0" algn="ctr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b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Enhancing Image Colorization Using Conditional Generative Adversarial Network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A4493-52E6-48EE-138C-EADC46A068B4}"/>
              </a:ext>
            </a:extLst>
          </p:cNvPr>
          <p:cNvSpPr txBox="1"/>
          <p:nvPr/>
        </p:nvSpPr>
        <p:spPr>
          <a:xfrm>
            <a:off x="3156155" y="9116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UMass Boston, Department of 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CB4A4-8109-9CE9-57C1-65352F921863}"/>
              </a:ext>
            </a:extLst>
          </p:cNvPr>
          <p:cNvSpPr txBox="1"/>
          <p:nvPr/>
        </p:nvSpPr>
        <p:spPr>
          <a:xfrm>
            <a:off x="1720945" y="1193173"/>
            <a:ext cx="82492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to Professor </a:t>
            </a:r>
            <a:r>
              <a:rPr lang="en-IN" sz="2800" b="1" i="0" dirty="0">
                <a:solidFill>
                  <a:schemeClr val="bg1"/>
                </a:solidFill>
                <a:effectLst/>
                <a:latin typeface="Whyte"/>
              </a:rPr>
              <a:t>Tales de Oliveira </a:t>
            </a:r>
            <a:r>
              <a:rPr lang="en-IN" sz="2800" b="1" i="0" dirty="0" err="1">
                <a:solidFill>
                  <a:schemeClr val="bg1"/>
                </a:solidFill>
                <a:effectLst/>
                <a:latin typeface="Whyte"/>
              </a:rPr>
              <a:t>Imbiriba</a:t>
            </a:r>
            <a:endParaRPr lang="en-IN" sz="2800" b="1" i="0" dirty="0">
              <a:solidFill>
                <a:schemeClr val="bg1"/>
              </a:solidFill>
              <a:effectLst/>
              <a:latin typeface="Whyte"/>
            </a:endParaRP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5D254-E5CE-4016-C0FB-3D21D643505C}"/>
              </a:ext>
            </a:extLst>
          </p:cNvPr>
          <p:cNvSpPr txBox="1"/>
          <p:nvPr/>
        </p:nvSpPr>
        <p:spPr>
          <a:xfrm>
            <a:off x="435969" y="2095395"/>
            <a:ext cx="2652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 You ! 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37FDD-B598-8D57-CA22-178F7C49D764}"/>
              </a:ext>
            </a:extLst>
          </p:cNvPr>
          <p:cNvSpPr txBox="1"/>
          <p:nvPr/>
        </p:nvSpPr>
        <p:spPr>
          <a:xfrm>
            <a:off x="4414683" y="191896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Gratitude to Fast AI,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Hugging Face, and ImageNet 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EA2967-4B15-E86F-FC4D-B26E3E918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12" y="1358709"/>
            <a:ext cx="1523799" cy="809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DE4B3F-B595-3962-6738-5343C7EA07F5}"/>
              </a:ext>
            </a:extLst>
          </p:cNvPr>
          <p:cNvSpPr txBox="1"/>
          <p:nvPr/>
        </p:nvSpPr>
        <p:spPr>
          <a:xfrm>
            <a:off x="3431458" y="6220801"/>
            <a:ext cx="5545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#Computervision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18051B-1747-3806-1DE2-6CF7D6834AB1}"/>
              </a:ext>
            </a:extLst>
          </p:cNvPr>
          <p:cNvSpPr txBox="1"/>
          <p:nvPr/>
        </p:nvSpPr>
        <p:spPr>
          <a:xfrm>
            <a:off x="3554196" y="6220801"/>
            <a:ext cx="1069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IN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#Spring2025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86931F-B1D8-DDC4-6AF4-B7F6BCAF6F6F}"/>
              </a:ext>
            </a:extLst>
          </p:cNvPr>
          <p:cNvSpPr txBox="1"/>
          <p:nvPr/>
        </p:nvSpPr>
        <p:spPr>
          <a:xfrm>
            <a:off x="9379975" y="30643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our code and result </a:t>
            </a:r>
          </a:p>
          <a:p>
            <a:pPr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barcode GITHUB 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7B654-1792-B12F-A55E-822E5B994C87}"/>
              </a:ext>
            </a:extLst>
          </p:cNvPr>
          <p:cNvSpPr txBox="1"/>
          <p:nvPr/>
        </p:nvSpPr>
        <p:spPr>
          <a:xfrm>
            <a:off x="758161" y="2802740"/>
            <a:ext cx="11169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Rami Huu Nguyen                </a:t>
            </a:r>
            <a:r>
              <a:rPr lang="en-I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Avanith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Kanamarlapudi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Lakshmi Pranathi Vutla </a:t>
            </a:r>
          </a:p>
          <a:p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5A11DFA-FCA3-F69F-7355-782102C91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34" y="4068942"/>
            <a:ext cx="964637" cy="964637"/>
          </a:xfrm>
          <a:prstGeom prst="rect">
            <a:avLst/>
          </a:prstGeom>
        </p:spPr>
      </p:pic>
      <p:pic>
        <p:nvPicPr>
          <p:cNvPr id="28" name="Picture 27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496D47C8-C0C2-21D0-BB53-3635155AF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57" y="4073679"/>
            <a:ext cx="964638" cy="964638"/>
          </a:xfrm>
          <a:prstGeom prst="rect">
            <a:avLst/>
          </a:prstGeom>
        </p:spPr>
      </p:pic>
      <p:pic>
        <p:nvPicPr>
          <p:cNvPr id="30" name="Picture 29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586CFFA-E762-A978-4130-6205BA170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121" y="4067300"/>
            <a:ext cx="966279" cy="966279"/>
          </a:xfrm>
          <a:prstGeom prst="rect">
            <a:avLst/>
          </a:prstGeom>
        </p:spPr>
      </p:pic>
      <p:pic>
        <p:nvPicPr>
          <p:cNvPr id="1026" name="Picture 2" descr="Github Icon PNG Images - CleanPNG">
            <a:extLst>
              <a:ext uri="{FF2B5EF4-FFF2-40B4-BE49-F238E27FC236}">
                <a16:creationId xmlns:a16="http://schemas.microsoft.com/office/drawing/2014/main" id="{8D941B20-6E92-A064-FA4E-49051078B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425" y="4355615"/>
            <a:ext cx="432598" cy="43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FD406-C777-9FF8-5A95-FA038C02CF7F}"/>
              </a:ext>
            </a:extLst>
          </p:cNvPr>
          <p:cNvSpPr txBox="1"/>
          <p:nvPr/>
        </p:nvSpPr>
        <p:spPr>
          <a:xfrm>
            <a:off x="758161" y="5576457"/>
            <a:ext cx="7752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QR Code to visit our LinkedIn Profile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9282EF-EA52-775D-0B74-68962D18C07D}"/>
              </a:ext>
            </a:extLst>
          </p:cNvPr>
          <p:cNvCxnSpPr/>
          <p:nvPr/>
        </p:nvCxnSpPr>
        <p:spPr>
          <a:xfrm>
            <a:off x="1762352" y="3500284"/>
            <a:ext cx="0" cy="4326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4E7091-ADBC-407C-85FE-46CBACD33D74}"/>
              </a:ext>
            </a:extLst>
          </p:cNvPr>
          <p:cNvCxnSpPr/>
          <p:nvPr/>
        </p:nvCxnSpPr>
        <p:spPr>
          <a:xfrm>
            <a:off x="4586976" y="3509760"/>
            <a:ext cx="0" cy="4326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B58F9D-1A86-B5DF-CC33-EF74A2D44DF2}"/>
              </a:ext>
            </a:extLst>
          </p:cNvPr>
          <p:cNvCxnSpPr/>
          <p:nvPr/>
        </p:nvCxnSpPr>
        <p:spPr>
          <a:xfrm>
            <a:off x="7677260" y="3509759"/>
            <a:ext cx="0" cy="4326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F80CE-0FB3-E433-79D0-59D61333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27</a:t>
            </a:fld>
            <a:endParaRPr lang="en-IN"/>
          </a:p>
        </p:txBody>
      </p:sp>
      <p:pic>
        <p:nvPicPr>
          <p:cNvPr id="4" name="Picture 3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6B855D46-1A59-7AB6-150E-91A3D3D91C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08" y="4067299"/>
            <a:ext cx="966279" cy="9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0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5" title="Water dripping off green leaf">
            <a:hlinkClick r:id="" action="ppaction://media"/>
            <a:extLst>
              <a:ext uri="{FF2B5EF4-FFF2-40B4-BE49-F238E27FC236}">
                <a16:creationId xmlns:a16="http://schemas.microsoft.com/office/drawing/2014/main" id="{39283D30-4E7B-DA03-AF43-7BF1B8343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36000"/>
          </a:blip>
          <a:stretch>
            <a:fillRect/>
          </a:stretch>
        </p:blipFill>
        <p:spPr>
          <a:xfrm>
            <a:off x="14301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11692-4F12-34BC-853B-DE5B6117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962400" cy="1402470"/>
          </a:xfrm>
        </p:spPr>
        <p:txBody>
          <a:bodyPr anchor="t">
            <a:normAutofit/>
          </a:bodyPr>
          <a:lstStyle/>
          <a:p>
            <a:r>
              <a:rPr lang="en-IN" sz="3200" dirty="0"/>
              <a:t>Traditional Methods Were Manual</a:t>
            </a:r>
          </a:p>
        </p:txBody>
      </p: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EC2E21E0-3519-8A0B-87F4-1F60796DB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2001" y="2551176"/>
            <a:ext cx="3962400" cy="35912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Color hints (scribbles) required by human artists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Manual selection of similar reference images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Region-based segmentation to guide color placement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Labor-intensive and not scalable for large datasets</a:t>
            </a:r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2AB11B05-5E59-5B88-D8DB-0E975DEAE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27" y="0"/>
            <a:ext cx="6927273" cy="6876532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2055" name="Picture 7" descr="Colorization with imprecise color scribbles. Iteratively applying an ...">
            <a:extLst>
              <a:ext uri="{FF2B5EF4-FFF2-40B4-BE49-F238E27FC236}">
                <a16:creationId xmlns:a16="http://schemas.microsoft.com/office/drawing/2014/main" id="{0EF5FAAC-F616-BCC3-5C1E-8951C488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2099" y="1288026"/>
            <a:ext cx="3282761" cy="27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Image Processing And Pattern Recognition (BITI3313): Region Segmentation">
            <a:extLst>
              <a:ext uri="{FF2B5EF4-FFF2-40B4-BE49-F238E27FC236}">
                <a16:creationId xmlns:a16="http://schemas.microsoft.com/office/drawing/2014/main" id="{A573BB1D-3C89-DCC2-624E-E6016AF68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5277" y="0"/>
            <a:ext cx="3069363" cy="299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论文笔记：Deep Colorization_scribble-based-CSDN博客">
            <a:extLst>
              <a:ext uri="{FF2B5EF4-FFF2-40B4-BE49-F238E27FC236}">
                <a16:creationId xmlns:a16="http://schemas.microsoft.com/office/drawing/2014/main" id="{0CC93C16-14FA-BA60-652E-CC7061873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5277" y="3083504"/>
            <a:ext cx="3069363" cy="33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1C772-1696-172B-B159-FAB3CA9D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4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5E710-2C29-6E4E-F209-C15C9C43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10" y="640823"/>
            <a:ext cx="3874949" cy="5583148"/>
          </a:xfrm>
        </p:spPr>
        <p:txBody>
          <a:bodyPr anchor="ctr">
            <a:normAutofit/>
          </a:bodyPr>
          <a:lstStyle/>
          <a:p>
            <a:r>
              <a:rPr lang="en-IN" sz="5000" dirty="0"/>
              <a:t>Why Colorization is Challenging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341AB15-7538-0495-7BBF-483AF6823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154767"/>
              </p:ext>
            </p:extLst>
          </p:nvPr>
        </p:nvGraphicFramePr>
        <p:xfrm>
          <a:off x="4611441" y="766763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930A6-A37E-634B-AE9B-A9606EEC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28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ideo 23" title="Black sand beach">
            <a:hlinkClick r:id="" action="ppaction://media"/>
            <a:extLst>
              <a:ext uri="{FF2B5EF4-FFF2-40B4-BE49-F238E27FC236}">
                <a16:creationId xmlns:a16="http://schemas.microsoft.com/office/drawing/2014/main" id="{A891158F-7A2D-6BF5-D0FB-EB54CAE12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EA390-7041-3A3B-F3EF-942BF4A20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68" y="3880616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</a:rPr>
              <a:t>Colorizing grey images into color</a:t>
            </a:r>
            <a:br>
              <a:rPr lang="en-US" b="0" i="0" dirty="0">
                <a:solidFill>
                  <a:schemeClr val="bg1"/>
                </a:solidFill>
                <a:effectLst/>
              </a:rPr>
            </a:br>
            <a:r>
              <a:rPr lang="en-US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 is not straight forward tasks.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3CBC5-3CDD-F628-0166-B395ACC57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68" y="5604386"/>
            <a:ext cx="10515600" cy="855407"/>
          </a:xfrm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</a:rPr>
              <a:t>There are some current methods of colorization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14CC-D588-D19E-F75C-55027FAF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5F2A2-4A3F-E053-8306-9A76C919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6092951" cy="1800526"/>
          </a:xfrm>
        </p:spPr>
        <p:txBody>
          <a:bodyPr>
            <a:normAutofit/>
          </a:bodyPr>
          <a:lstStyle/>
          <a:p>
            <a:r>
              <a:rPr lang="da-DK" sz="3600" dirty="0"/>
              <a:t>Existing Solution – Zhang et al.</a:t>
            </a:r>
            <a:endParaRPr lang="en-IN" sz="36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081C08C-6840-1B49-9BEB-C5265979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17893"/>
            <a:ext cx="5881635" cy="2608181"/>
          </a:xfrm>
          <a:prstGeom prst="rect">
            <a:avLst/>
          </a:prstGeom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2F6E1BD-D382-FB5E-5C4C-D7B0B0245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346880"/>
              </p:ext>
            </p:extLst>
          </p:nvPr>
        </p:nvGraphicFramePr>
        <p:xfrm>
          <a:off x="838201" y="2623381"/>
          <a:ext cx="3888528" cy="3553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Rectangle 16">
            <a:extLst>
              <a:ext uri="{FF2B5EF4-FFF2-40B4-BE49-F238E27FC236}">
                <a16:creationId xmlns:a16="http://schemas.microsoft.com/office/drawing/2014/main" id="{05A4FA99-B6E4-3846-BC43-9238CF6D1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>
              <a:latin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E4720DC-5A38-3BB5-CFCD-06014F86D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695293"/>
            <a:ext cx="5881633" cy="26375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D6A88-65B9-9D7F-6D31-6137857F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77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0B523-5317-5865-821A-8FD177DA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IN" sz="3700"/>
              <a:t>Example of ChromaGAN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F92AB1-C3A7-A8CE-F5B0-82FC5DCB3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719" y="2330505"/>
            <a:ext cx="4559425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ChromaGAN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uses dual-branch generator: predicts chrominance + semantic labels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Based on VGG-16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with PatchGAN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discriminator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Handles multimodal outputs using semantic guidance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Weakness: Requires deep features and semantic supervision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DBD2C-AE44-8428-E106-5460C746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562" r="-2" b="-553"/>
          <a:stretch/>
        </p:blipFill>
        <p:spPr>
          <a:xfrm>
            <a:off x="5977788" y="799351"/>
            <a:ext cx="5425410" cy="562154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6C351-749B-EA7D-62AB-3B697DDC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FFA9C38-D29E-4E9E-94F7-354BD430EBD1}" type="slidenum">
              <a:rPr lang="en-IN" smtClean="0"/>
              <a:pPr>
                <a:spcAft>
                  <a:spcPts val="600"/>
                </a:spcAft>
              </a:pPr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9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1F8A5-E945-AE2E-0440-57A27E3A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Example of </a:t>
            </a:r>
            <a:r>
              <a:rPr lang="en-IN" sz="4000" dirty="0" err="1"/>
              <a:t>HistoGAN</a:t>
            </a:r>
            <a:endParaRPr lang="en-IN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DD049-F1CF-5FC1-DF0A-88D12B8E1D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59" r="269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1434EB0-B518-7465-DFEE-C18E78465A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226373"/>
              </p:ext>
            </p:extLst>
          </p:nvPr>
        </p:nvGraphicFramePr>
        <p:xfrm>
          <a:off x="7411453" y="2478024"/>
          <a:ext cx="3872243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EF4BF-044A-F76B-05E2-68B1F59B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9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34724-8CD8-966F-7987-A1F48B386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anchor="ctr">
            <a:normAutofit/>
          </a:bodyPr>
          <a:lstStyle/>
          <a:p>
            <a:r>
              <a:rPr lang="en-US" sz="2600" b="0" i="0" dirty="0">
                <a:effectLst/>
              </a:rPr>
              <a:t>These two related works influenced our project and helped guide our model design.</a:t>
            </a:r>
            <a:endParaRPr lang="en-IN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117E5-AB37-B09A-0B49-49BDC198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7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65A09A-FEE3-8121-E665-DA18B91E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93" b="2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40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5702765-9EDE-729B-B67C-98D9BAEC4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013432"/>
              </p:ext>
            </p:extLst>
          </p:nvPr>
        </p:nvGraphicFramePr>
        <p:xfrm>
          <a:off x="4654294" y="4562856"/>
          <a:ext cx="6903721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42599-3393-0C25-1A12-697C855A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9C38-D29E-4E9E-94F7-354BD430EBD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33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1050</Words>
  <Application>Microsoft Office PowerPoint</Application>
  <PresentationFormat>Widescreen</PresentationFormat>
  <Paragraphs>156</Paragraphs>
  <Slides>27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 Display</vt:lpstr>
      <vt:lpstr>Arial</vt:lpstr>
      <vt:lpstr>Calibri</vt:lpstr>
      <vt:lpstr>Times New Roman</vt:lpstr>
      <vt:lpstr>Whyte</vt:lpstr>
      <vt:lpstr>Office Theme</vt:lpstr>
      <vt:lpstr>Enhancing Image Colorization Using Conditional Generative Adversarial Network</vt:lpstr>
      <vt:lpstr>What is Image Colorization?</vt:lpstr>
      <vt:lpstr>Traditional Methods Were Manual</vt:lpstr>
      <vt:lpstr>Why Colorization is Challenging</vt:lpstr>
      <vt:lpstr>Colorizing grey images into color  is not straight forward tasks.</vt:lpstr>
      <vt:lpstr>Existing Solution – Zhang et al.</vt:lpstr>
      <vt:lpstr>Example of ChromaGAN</vt:lpstr>
      <vt:lpstr>Example of HistoGAN</vt:lpstr>
      <vt:lpstr>These two related works influenced our project and helped guide our model design.</vt:lpstr>
      <vt:lpstr>What is a GAN?</vt:lpstr>
      <vt:lpstr>What is Conditional GAN (cGAN)?</vt:lpstr>
      <vt:lpstr>GAN vs. cGAN</vt:lpstr>
      <vt:lpstr>Why We Chose Their Papers</vt:lpstr>
      <vt:lpstr>Why We Chose Their Papers</vt:lpstr>
      <vt:lpstr>Model Selection: ResNet18 vs ResNet34</vt:lpstr>
      <vt:lpstr>Our Model Architecture</vt:lpstr>
      <vt:lpstr>Dataset Samples</vt:lpstr>
      <vt:lpstr>Dataset Preparation</vt:lpstr>
      <vt:lpstr>Loss Functions Used</vt:lpstr>
      <vt:lpstr>Evaluation Metric: PSNR </vt:lpstr>
      <vt:lpstr>Top 10 Best Results  (Why These Images Performed Well)</vt:lpstr>
      <vt:lpstr>Top 10 Worst Results Low PSNR, noticeable artifacts Examples: duck on water, plastic helmets Complex textures or reflections </vt:lpstr>
      <vt:lpstr>Our Web Demo</vt:lpstr>
      <vt:lpstr>Limitations </vt:lpstr>
      <vt:lpstr>Future Work</vt:lpstr>
      <vt:lpstr>Conclusion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Lakshmi pranathi Vutla</dc:creator>
  <cp:lastModifiedBy>Lakshmi pranathi Vutla</cp:lastModifiedBy>
  <cp:revision>23</cp:revision>
  <dcterms:created xsi:type="dcterms:W3CDTF">2025-05-01T00:21:45Z</dcterms:created>
  <dcterms:modified xsi:type="dcterms:W3CDTF">2025-05-04T23:17:11Z</dcterms:modified>
</cp:coreProperties>
</file>